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782" r:id="rId2"/>
    <p:sldId id="1779" r:id="rId3"/>
    <p:sldId id="1783" r:id="rId4"/>
    <p:sldId id="1784" r:id="rId5"/>
    <p:sldId id="1791" r:id="rId6"/>
    <p:sldId id="1780" r:id="rId7"/>
    <p:sldId id="1786" r:id="rId8"/>
    <p:sldId id="1792" r:id="rId9"/>
    <p:sldId id="1785" r:id="rId10"/>
    <p:sldId id="1790" r:id="rId11"/>
    <p:sldId id="1787" r:id="rId12"/>
    <p:sldId id="1789" r:id="rId13"/>
    <p:sldId id="1793" r:id="rId14"/>
  </p:sldIdLst>
  <p:sldSz cx="12192000" cy="6858000"/>
  <p:notesSz cx="7102475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402"/>
    <a:srgbClr val="FFFCE7"/>
    <a:srgbClr val="FFF3D4"/>
    <a:srgbClr val="36957D"/>
    <a:srgbClr val="8BD5C2"/>
    <a:srgbClr val="194338"/>
    <a:srgbClr val="E0B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4DE73-56B8-481C-B7DF-6BE2ED884028}" v="90" dt="2021-06-10T16:18:11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762" autoAdjust="0"/>
  </p:normalViewPr>
  <p:slideViewPr>
    <p:cSldViewPr snapToGrid="0">
      <p:cViewPr varScale="1">
        <p:scale>
          <a:sx n="103" d="100"/>
          <a:sy n="103" d="100"/>
        </p:scale>
        <p:origin x="93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Olivier" userId="f2d10a13317f2e1d" providerId="LiveId" clId="{04F4DE73-56B8-481C-B7DF-6BE2ED884028}"/>
    <pc:docChg chg="undo custSel addSld delSld modSld sldOrd">
      <pc:chgData name="Raphael Olivier" userId="f2d10a13317f2e1d" providerId="LiveId" clId="{04F4DE73-56B8-481C-B7DF-6BE2ED884028}" dt="2021-06-10T16:22:57.087" v="2900" actId="20577"/>
      <pc:docMkLst>
        <pc:docMk/>
      </pc:docMkLst>
      <pc:sldChg chg="delSp del mod">
        <pc:chgData name="Raphael Olivier" userId="f2d10a13317f2e1d" providerId="LiveId" clId="{04F4DE73-56B8-481C-B7DF-6BE2ED884028}" dt="2021-06-10T15:57:32.717" v="2158" actId="47"/>
        <pc:sldMkLst>
          <pc:docMk/>
          <pc:sldMk cId="2595018878" sldId="1778"/>
        </pc:sldMkLst>
        <pc:spChg chg="del">
          <ac:chgData name="Raphael Olivier" userId="f2d10a13317f2e1d" providerId="LiveId" clId="{04F4DE73-56B8-481C-B7DF-6BE2ED884028}" dt="2021-06-10T15:55:37.129" v="2036" actId="478"/>
          <ac:spMkLst>
            <pc:docMk/>
            <pc:sldMk cId="2595018878" sldId="1778"/>
            <ac:spMk id="6" creationId="{24219D96-8043-4E9C-89BF-7050AEFE4930}"/>
          </ac:spMkLst>
        </pc:spChg>
      </pc:sldChg>
      <pc:sldChg chg="del">
        <pc:chgData name="Raphael Olivier" userId="f2d10a13317f2e1d" providerId="LiveId" clId="{04F4DE73-56B8-481C-B7DF-6BE2ED884028}" dt="2021-06-10T15:57:48.997" v="2160" actId="47"/>
        <pc:sldMkLst>
          <pc:docMk/>
          <pc:sldMk cId="129264367" sldId="1781"/>
        </pc:sldMkLst>
      </pc:sldChg>
      <pc:sldChg chg="addSp delSp modSp mod ord">
        <pc:chgData name="Raphael Olivier" userId="f2d10a13317f2e1d" providerId="LiveId" clId="{04F4DE73-56B8-481C-B7DF-6BE2ED884028}" dt="2021-06-10T15:55:22.877" v="2035"/>
        <pc:sldMkLst>
          <pc:docMk/>
          <pc:sldMk cId="1249947117" sldId="1785"/>
        </pc:sldMkLst>
        <pc:spChg chg="add del mod">
          <ac:chgData name="Raphael Olivier" userId="f2d10a13317f2e1d" providerId="LiveId" clId="{04F4DE73-56B8-481C-B7DF-6BE2ED884028}" dt="2021-06-10T15:13:57.427" v="28" actId="478"/>
          <ac:spMkLst>
            <pc:docMk/>
            <pc:sldMk cId="1249947117" sldId="1785"/>
            <ac:spMk id="2" creationId="{1898B67F-2687-4329-B3C2-B9DAE82B80C7}"/>
          </ac:spMkLst>
        </pc:spChg>
        <pc:spChg chg="add mod">
          <ac:chgData name="Raphael Olivier" userId="f2d10a13317f2e1d" providerId="LiveId" clId="{04F4DE73-56B8-481C-B7DF-6BE2ED884028}" dt="2021-06-10T15:20:59.867" v="176" actId="1076"/>
          <ac:spMkLst>
            <pc:docMk/>
            <pc:sldMk cId="1249947117" sldId="1785"/>
            <ac:spMk id="3" creationId="{078CD19E-F4D6-4380-9A65-F39F51AC3C4E}"/>
          </ac:spMkLst>
        </pc:spChg>
        <pc:spChg chg="add del">
          <ac:chgData name="Raphael Olivier" userId="f2d10a13317f2e1d" providerId="LiveId" clId="{04F4DE73-56B8-481C-B7DF-6BE2ED884028}" dt="2021-06-10T15:18:55.461" v="116"/>
          <ac:spMkLst>
            <pc:docMk/>
            <pc:sldMk cId="1249947117" sldId="1785"/>
            <ac:spMk id="5" creationId="{B9B25585-ED46-4198-B420-4868EDC8B987}"/>
          </ac:spMkLst>
        </pc:spChg>
        <pc:spChg chg="add del mod">
          <ac:chgData name="Raphael Olivier" userId="f2d10a13317f2e1d" providerId="LiveId" clId="{04F4DE73-56B8-481C-B7DF-6BE2ED884028}" dt="2021-06-10T15:18:55.180" v="115"/>
          <ac:spMkLst>
            <pc:docMk/>
            <pc:sldMk cId="1249947117" sldId="1785"/>
            <ac:spMk id="6" creationId="{8518F1FF-BC26-4216-B910-EA4B9862549E}"/>
          </ac:spMkLst>
        </pc:spChg>
        <pc:spChg chg="add del">
          <ac:chgData name="Raphael Olivier" userId="f2d10a13317f2e1d" providerId="LiveId" clId="{04F4DE73-56B8-481C-B7DF-6BE2ED884028}" dt="2021-06-10T15:19:03.798" v="121"/>
          <ac:spMkLst>
            <pc:docMk/>
            <pc:sldMk cId="1249947117" sldId="1785"/>
            <ac:spMk id="7" creationId="{492990C9-7E8F-4201-AB44-24D8912016E3}"/>
          </ac:spMkLst>
        </pc:spChg>
        <pc:spChg chg="add del mod">
          <ac:chgData name="Raphael Olivier" userId="f2d10a13317f2e1d" providerId="LiveId" clId="{04F4DE73-56B8-481C-B7DF-6BE2ED884028}" dt="2021-06-10T15:19:18.966" v="127"/>
          <ac:spMkLst>
            <pc:docMk/>
            <pc:sldMk cId="1249947117" sldId="1785"/>
            <ac:spMk id="8" creationId="{14F7486F-2F19-4FD6-A368-878164BAA9BA}"/>
          </ac:spMkLst>
        </pc:spChg>
        <pc:spChg chg="add del mod">
          <ac:chgData name="Raphael Olivier" userId="f2d10a13317f2e1d" providerId="LiveId" clId="{04F4DE73-56B8-481C-B7DF-6BE2ED884028}" dt="2021-06-10T15:19:04.413" v="123"/>
          <ac:spMkLst>
            <pc:docMk/>
            <pc:sldMk cId="1249947117" sldId="1785"/>
            <ac:spMk id="9" creationId="{3B23EE3E-13DD-4B06-BF15-AE7DB4A82BDF}"/>
          </ac:spMkLst>
        </pc:spChg>
        <pc:spChg chg="add del">
          <ac:chgData name="Raphael Olivier" userId="f2d10a13317f2e1d" providerId="LiveId" clId="{04F4DE73-56B8-481C-B7DF-6BE2ED884028}" dt="2021-06-10T15:19:38.927" v="149" actId="478"/>
          <ac:spMkLst>
            <pc:docMk/>
            <pc:sldMk cId="1249947117" sldId="1785"/>
            <ac:spMk id="10" creationId="{04364E18-2671-4EFF-94B3-79EAECFE821F}"/>
          </ac:spMkLst>
        </pc:spChg>
        <pc:spChg chg="add mod">
          <ac:chgData name="Raphael Olivier" userId="f2d10a13317f2e1d" providerId="LiveId" clId="{04F4DE73-56B8-481C-B7DF-6BE2ED884028}" dt="2021-06-10T15:22:36.568" v="306" actId="1076"/>
          <ac:spMkLst>
            <pc:docMk/>
            <pc:sldMk cId="1249947117" sldId="1785"/>
            <ac:spMk id="11" creationId="{A04303B5-0F35-42E4-BA0E-B1C907A7BEDA}"/>
          </ac:spMkLst>
        </pc:spChg>
        <pc:spChg chg="add del mod">
          <ac:chgData name="Raphael Olivier" userId="f2d10a13317f2e1d" providerId="LiveId" clId="{04F4DE73-56B8-481C-B7DF-6BE2ED884028}" dt="2021-06-10T15:19:02.768" v="120" actId="1076"/>
          <ac:spMkLst>
            <pc:docMk/>
            <pc:sldMk cId="1249947117" sldId="1785"/>
            <ac:spMk id="15" creationId="{FAC3BA53-B41C-4BB9-B110-83AE7DC31D8F}"/>
          </ac:spMkLst>
        </pc:spChg>
        <pc:spChg chg="add mod">
          <ac:chgData name="Raphael Olivier" userId="f2d10a13317f2e1d" providerId="LiveId" clId="{04F4DE73-56B8-481C-B7DF-6BE2ED884028}" dt="2021-06-10T15:22:31.795" v="305" actId="1076"/>
          <ac:spMkLst>
            <pc:docMk/>
            <pc:sldMk cId="1249947117" sldId="1785"/>
            <ac:spMk id="18" creationId="{43061AFE-CBFC-4191-B15F-643F25857178}"/>
          </ac:spMkLst>
        </pc:spChg>
        <pc:picChg chg="add mod">
          <ac:chgData name="Raphael Olivier" userId="f2d10a13317f2e1d" providerId="LiveId" clId="{04F4DE73-56B8-481C-B7DF-6BE2ED884028}" dt="2021-06-10T15:21:08.531" v="179" actId="1076"/>
          <ac:picMkLst>
            <pc:docMk/>
            <pc:sldMk cId="1249947117" sldId="1785"/>
            <ac:picMk id="13" creationId="{CCE9E575-BD2C-4DB6-AF55-95B35C6B8B93}"/>
          </ac:picMkLst>
        </pc:picChg>
        <pc:picChg chg="add del mod">
          <ac:chgData name="Raphael Olivier" userId="f2d10a13317f2e1d" providerId="LiveId" clId="{04F4DE73-56B8-481C-B7DF-6BE2ED884028}" dt="2021-06-10T15:14:47.313" v="53"/>
          <ac:picMkLst>
            <pc:docMk/>
            <pc:sldMk cId="1249947117" sldId="1785"/>
            <ac:picMk id="1026" creationId="{850C47BA-8C13-4F41-8388-825FE98ECCEC}"/>
          </ac:picMkLst>
        </pc:picChg>
        <pc:picChg chg="add mod">
          <ac:chgData name="Raphael Olivier" userId="f2d10a13317f2e1d" providerId="LiveId" clId="{04F4DE73-56B8-481C-B7DF-6BE2ED884028}" dt="2021-06-10T15:20:56.707" v="175" actId="1076"/>
          <ac:picMkLst>
            <pc:docMk/>
            <pc:sldMk cId="1249947117" sldId="1785"/>
            <ac:picMk id="1028" creationId="{E8F9CAE7-D343-49F1-9359-7EA93F2E8D42}"/>
          </ac:picMkLst>
        </pc:picChg>
        <pc:picChg chg="add mod">
          <ac:chgData name="Raphael Olivier" userId="f2d10a13317f2e1d" providerId="LiveId" clId="{04F4DE73-56B8-481C-B7DF-6BE2ED884028}" dt="2021-06-10T15:22:38.843" v="307" actId="1076"/>
          <ac:picMkLst>
            <pc:docMk/>
            <pc:sldMk cId="1249947117" sldId="1785"/>
            <ac:picMk id="1030" creationId="{556C37B6-75B6-4BE7-BB60-A23FE83EED76}"/>
          </ac:picMkLst>
        </pc:picChg>
      </pc:sldChg>
      <pc:sldChg chg="addSp modSp mod ord">
        <pc:chgData name="Raphael Olivier" userId="f2d10a13317f2e1d" providerId="LiveId" clId="{04F4DE73-56B8-481C-B7DF-6BE2ED884028}" dt="2021-06-10T16:22:57.087" v="2900" actId="20577"/>
        <pc:sldMkLst>
          <pc:docMk/>
          <pc:sldMk cId="1324090053" sldId="1786"/>
        </pc:sldMkLst>
        <pc:spChg chg="add mod">
          <ac:chgData name="Raphael Olivier" userId="f2d10a13317f2e1d" providerId="LiveId" clId="{04F4DE73-56B8-481C-B7DF-6BE2ED884028}" dt="2021-06-10T16:03:53.297" v="2177" actId="20577"/>
          <ac:spMkLst>
            <pc:docMk/>
            <pc:sldMk cId="1324090053" sldId="1786"/>
            <ac:spMk id="5" creationId="{7F717721-2388-4B89-9222-4B35A5605F58}"/>
          </ac:spMkLst>
        </pc:spChg>
        <pc:spChg chg="add mod">
          <ac:chgData name="Raphael Olivier" userId="f2d10a13317f2e1d" providerId="LiveId" clId="{04F4DE73-56B8-481C-B7DF-6BE2ED884028}" dt="2021-06-10T15:50:10.887" v="1960" actId="20577"/>
          <ac:spMkLst>
            <pc:docMk/>
            <pc:sldMk cId="1324090053" sldId="1786"/>
            <ac:spMk id="6" creationId="{5F3EE4AA-F5D4-4C45-81F3-729BC8369DC5}"/>
          </ac:spMkLst>
        </pc:spChg>
        <pc:spChg chg="add mod">
          <ac:chgData name="Raphael Olivier" userId="f2d10a13317f2e1d" providerId="LiveId" clId="{04F4DE73-56B8-481C-B7DF-6BE2ED884028}" dt="2021-06-10T15:48:37.797" v="1892" actId="1076"/>
          <ac:spMkLst>
            <pc:docMk/>
            <pc:sldMk cId="1324090053" sldId="1786"/>
            <ac:spMk id="11" creationId="{0522D8A5-A032-4629-9F00-8742915F2067}"/>
          </ac:spMkLst>
        </pc:spChg>
        <pc:spChg chg="add mod">
          <ac:chgData name="Raphael Olivier" userId="f2d10a13317f2e1d" providerId="LiveId" clId="{04F4DE73-56B8-481C-B7DF-6BE2ED884028}" dt="2021-06-10T16:22:57.087" v="2900" actId="20577"/>
          <ac:spMkLst>
            <pc:docMk/>
            <pc:sldMk cId="1324090053" sldId="1786"/>
            <ac:spMk id="13" creationId="{7C32854A-E6F5-4237-95F5-63AD7EE17C66}"/>
          </ac:spMkLst>
        </pc:spChg>
        <pc:spChg chg="add mod">
          <ac:chgData name="Raphael Olivier" userId="f2d10a13317f2e1d" providerId="LiveId" clId="{04F4DE73-56B8-481C-B7DF-6BE2ED884028}" dt="2021-06-10T15:50:56.267" v="1998" actId="1076"/>
          <ac:spMkLst>
            <pc:docMk/>
            <pc:sldMk cId="1324090053" sldId="1786"/>
            <ac:spMk id="14" creationId="{96E72B95-D3DC-439D-B796-1EDAB854800E}"/>
          </ac:spMkLst>
        </pc:spChg>
        <pc:spChg chg="mod">
          <ac:chgData name="Raphael Olivier" userId="f2d10a13317f2e1d" providerId="LiveId" clId="{04F4DE73-56B8-481C-B7DF-6BE2ED884028}" dt="2021-06-10T16:19:21.387" v="2876" actId="20577"/>
          <ac:spMkLst>
            <pc:docMk/>
            <pc:sldMk cId="1324090053" sldId="1786"/>
            <ac:spMk id="15" creationId="{FAC3BA53-B41C-4BB9-B110-83AE7DC31D8F}"/>
          </ac:spMkLst>
        </pc:spChg>
        <pc:picChg chg="add mod">
          <ac:chgData name="Raphael Olivier" userId="f2d10a13317f2e1d" providerId="LiveId" clId="{04F4DE73-56B8-481C-B7DF-6BE2ED884028}" dt="2021-06-10T15:46:08.177" v="1805" actId="1076"/>
          <ac:picMkLst>
            <pc:docMk/>
            <pc:sldMk cId="1324090053" sldId="1786"/>
            <ac:picMk id="3" creationId="{26A46F62-F1E6-4054-8138-193D538C2DD3}"/>
          </ac:picMkLst>
        </pc:picChg>
        <pc:picChg chg="add mod">
          <ac:chgData name="Raphael Olivier" userId="f2d10a13317f2e1d" providerId="LiveId" clId="{04F4DE73-56B8-481C-B7DF-6BE2ED884028}" dt="2021-06-10T15:48:18.474" v="1888" actId="1076"/>
          <ac:picMkLst>
            <pc:docMk/>
            <pc:sldMk cId="1324090053" sldId="1786"/>
            <ac:picMk id="8" creationId="{3C440CDA-B7FE-46EF-8C83-B64ACBE83A4A}"/>
          </ac:picMkLst>
        </pc:picChg>
      </pc:sldChg>
      <pc:sldChg chg="addSp delSp modSp mod">
        <pc:chgData name="Raphael Olivier" userId="f2d10a13317f2e1d" providerId="LiveId" clId="{04F4DE73-56B8-481C-B7DF-6BE2ED884028}" dt="2021-06-10T15:41:24.387" v="1555" actId="20577"/>
        <pc:sldMkLst>
          <pc:docMk/>
          <pc:sldMk cId="323333148" sldId="1787"/>
        </pc:sldMkLst>
        <pc:spChg chg="add del mod">
          <ac:chgData name="Raphael Olivier" userId="f2d10a13317f2e1d" providerId="LiveId" clId="{04F4DE73-56B8-481C-B7DF-6BE2ED884028}" dt="2021-06-10T15:28:17.661" v="454"/>
          <ac:spMkLst>
            <pc:docMk/>
            <pc:sldMk cId="323333148" sldId="1787"/>
            <ac:spMk id="5" creationId="{F0C83C81-5A37-41CE-9807-A8C249B44D97}"/>
          </ac:spMkLst>
        </pc:spChg>
        <pc:spChg chg="add del mod">
          <ac:chgData name="Raphael Olivier" userId="f2d10a13317f2e1d" providerId="LiveId" clId="{04F4DE73-56B8-481C-B7DF-6BE2ED884028}" dt="2021-06-10T15:29:02.047" v="457"/>
          <ac:spMkLst>
            <pc:docMk/>
            <pc:sldMk cId="323333148" sldId="1787"/>
            <ac:spMk id="6" creationId="{CA0815BE-6881-43C9-AC9A-CD91F5169FE0}"/>
          </ac:spMkLst>
        </pc:spChg>
        <pc:spChg chg="add mod">
          <ac:chgData name="Raphael Olivier" userId="f2d10a13317f2e1d" providerId="LiveId" clId="{04F4DE73-56B8-481C-B7DF-6BE2ED884028}" dt="2021-06-10T15:41:24.387" v="1555" actId="20577"/>
          <ac:spMkLst>
            <pc:docMk/>
            <pc:sldMk cId="323333148" sldId="1787"/>
            <ac:spMk id="7" creationId="{58B307CA-1F43-4C51-9231-A41F16ECA182}"/>
          </ac:spMkLst>
        </pc:spChg>
        <pc:spChg chg="mod">
          <ac:chgData name="Raphael Olivier" userId="f2d10a13317f2e1d" providerId="LiveId" clId="{04F4DE73-56B8-481C-B7DF-6BE2ED884028}" dt="2021-06-10T15:24:30.827" v="439" actId="20577"/>
          <ac:spMkLst>
            <pc:docMk/>
            <pc:sldMk cId="323333148" sldId="1787"/>
            <ac:spMk id="15" creationId="{FAC3BA53-B41C-4BB9-B110-83AE7DC31D8F}"/>
          </ac:spMkLst>
        </pc:spChg>
        <pc:picChg chg="add del mod">
          <ac:chgData name="Raphael Olivier" userId="f2d10a13317f2e1d" providerId="LiveId" clId="{04F4DE73-56B8-481C-B7DF-6BE2ED884028}" dt="2021-06-10T15:27:59.597" v="451" actId="478"/>
          <ac:picMkLst>
            <pc:docMk/>
            <pc:sldMk cId="323333148" sldId="1787"/>
            <ac:picMk id="3" creationId="{9C654A40-B2EC-47A0-AD92-9B527EA7F9FB}"/>
          </ac:picMkLst>
        </pc:picChg>
        <pc:picChg chg="add mod">
          <ac:chgData name="Raphael Olivier" userId="f2d10a13317f2e1d" providerId="LiveId" clId="{04F4DE73-56B8-481C-B7DF-6BE2ED884028}" dt="2021-06-10T15:37:25.807" v="1300" actId="1076"/>
          <ac:picMkLst>
            <pc:docMk/>
            <pc:sldMk cId="323333148" sldId="1787"/>
            <ac:picMk id="9" creationId="{F2410A5E-C59F-418E-A18D-8B928D46CABF}"/>
          </ac:picMkLst>
        </pc:picChg>
        <pc:picChg chg="add mod">
          <ac:chgData name="Raphael Olivier" userId="f2d10a13317f2e1d" providerId="LiveId" clId="{04F4DE73-56B8-481C-B7DF-6BE2ED884028}" dt="2021-06-10T15:38:32.427" v="1329" actId="1076"/>
          <ac:picMkLst>
            <pc:docMk/>
            <pc:sldMk cId="323333148" sldId="1787"/>
            <ac:picMk id="11" creationId="{B3DBE678-3C5F-46FA-B8A4-3FDF0FFA39F0}"/>
          </ac:picMkLst>
        </pc:picChg>
        <pc:picChg chg="add mod">
          <ac:chgData name="Raphael Olivier" userId="f2d10a13317f2e1d" providerId="LiveId" clId="{04F4DE73-56B8-481C-B7DF-6BE2ED884028}" dt="2021-06-10T15:40:33.110" v="1426" actId="207"/>
          <ac:picMkLst>
            <pc:docMk/>
            <pc:sldMk cId="323333148" sldId="1787"/>
            <ac:picMk id="13" creationId="{C4C4CC6C-8CB3-48EC-828C-77FBA78A6387}"/>
          </ac:picMkLst>
        </pc:picChg>
      </pc:sldChg>
      <pc:sldChg chg="addSp modSp add mod">
        <pc:chgData name="Raphael Olivier" userId="f2d10a13317f2e1d" providerId="LiveId" clId="{04F4DE73-56B8-481C-B7DF-6BE2ED884028}" dt="2021-06-10T16:10:49.507" v="2271" actId="20577"/>
        <pc:sldMkLst>
          <pc:docMk/>
          <pc:sldMk cId="744444774" sldId="1788"/>
        </pc:sldMkLst>
        <pc:spChg chg="add mod">
          <ac:chgData name="Raphael Olivier" userId="f2d10a13317f2e1d" providerId="LiveId" clId="{04F4DE73-56B8-481C-B7DF-6BE2ED884028}" dt="2021-06-10T16:10:49.507" v="2271" actId="20577"/>
          <ac:spMkLst>
            <pc:docMk/>
            <pc:sldMk cId="744444774" sldId="1788"/>
            <ac:spMk id="5" creationId="{3A4D90EA-D7C9-41BD-B04C-DEAFC3D35993}"/>
          </ac:spMkLst>
        </pc:spChg>
        <pc:picChg chg="mod">
          <ac:chgData name="Raphael Olivier" userId="f2d10a13317f2e1d" providerId="LiveId" clId="{04F4DE73-56B8-481C-B7DF-6BE2ED884028}" dt="2021-06-10T16:10:11.267" v="2268" actId="1076"/>
          <ac:picMkLst>
            <pc:docMk/>
            <pc:sldMk cId="744444774" sldId="1788"/>
            <ac:picMk id="3" creationId="{9C654A40-B2EC-47A0-AD92-9B527EA7F9FB}"/>
          </ac:picMkLst>
        </pc:picChg>
      </pc:sldChg>
      <pc:sldChg chg="addSp modSp add mod">
        <pc:chgData name="Raphael Olivier" userId="f2d10a13317f2e1d" providerId="LiveId" clId="{04F4DE73-56B8-481C-B7DF-6BE2ED884028}" dt="2021-06-10T15:57:38.257" v="2159" actId="1076"/>
        <pc:sldMkLst>
          <pc:docMk/>
          <pc:sldMk cId="1665407320" sldId="1789"/>
        </pc:sldMkLst>
        <pc:spChg chg="add mod">
          <ac:chgData name="Raphael Olivier" userId="f2d10a13317f2e1d" providerId="LiveId" clId="{04F4DE73-56B8-481C-B7DF-6BE2ED884028}" dt="2021-06-10T15:57:38.257" v="2159" actId="1076"/>
          <ac:spMkLst>
            <pc:docMk/>
            <pc:sldMk cId="1665407320" sldId="1789"/>
            <ac:spMk id="5" creationId="{BFF278B6-1CCE-4576-BE21-A77D0C210F0F}"/>
          </ac:spMkLst>
        </pc:spChg>
        <pc:spChg chg="mod">
          <ac:chgData name="Raphael Olivier" userId="f2d10a13317f2e1d" providerId="LiveId" clId="{04F4DE73-56B8-481C-B7DF-6BE2ED884028}" dt="2021-06-10T15:56:17.557" v="2091" actId="20577"/>
          <ac:spMkLst>
            <pc:docMk/>
            <pc:sldMk cId="1665407320" sldId="1789"/>
            <ac:spMk id="15" creationId="{FAC3BA53-B41C-4BB9-B110-83AE7DC31D8F}"/>
          </ac:spMkLst>
        </pc:spChg>
        <pc:picChg chg="add mod">
          <ac:chgData name="Raphael Olivier" userId="f2d10a13317f2e1d" providerId="LiveId" clId="{04F4DE73-56B8-481C-B7DF-6BE2ED884028}" dt="2021-06-10T15:57:22.654" v="2155" actId="207"/>
          <ac:picMkLst>
            <pc:docMk/>
            <pc:sldMk cId="1665407320" sldId="1789"/>
            <ac:picMk id="3" creationId="{F9FC92D2-8A6F-4439-A8CC-9CF185ADC62A}"/>
          </ac:picMkLst>
        </pc:picChg>
        <pc:picChg chg="add mod">
          <ac:chgData name="Raphael Olivier" userId="f2d10a13317f2e1d" providerId="LiveId" clId="{04F4DE73-56B8-481C-B7DF-6BE2ED884028}" dt="2021-06-10T15:57:26.046" v="2156" actId="207"/>
          <ac:picMkLst>
            <pc:docMk/>
            <pc:sldMk cId="1665407320" sldId="1789"/>
            <ac:picMk id="6" creationId="{ACD3D176-B6CA-4E98-BF0B-10BB7C88DDD5}"/>
          </ac:picMkLst>
        </pc:picChg>
      </pc:sldChg>
      <pc:sldChg chg="delSp modSp add mod">
        <pc:chgData name="Raphael Olivier" userId="f2d10a13317f2e1d" providerId="LiveId" clId="{04F4DE73-56B8-481C-B7DF-6BE2ED884028}" dt="2021-06-10T15:54:53.827" v="2033" actId="20577"/>
        <pc:sldMkLst>
          <pc:docMk/>
          <pc:sldMk cId="1334105864" sldId="1790"/>
        </pc:sldMkLst>
        <pc:spChg chg="del">
          <ac:chgData name="Raphael Olivier" userId="f2d10a13317f2e1d" providerId="LiveId" clId="{04F4DE73-56B8-481C-B7DF-6BE2ED884028}" dt="2021-06-10T15:54:42.837" v="2006" actId="478"/>
          <ac:spMkLst>
            <pc:docMk/>
            <pc:sldMk cId="1334105864" sldId="1790"/>
            <ac:spMk id="5" creationId="{7F717721-2388-4B89-9222-4B35A5605F58}"/>
          </ac:spMkLst>
        </pc:spChg>
        <pc:spChg chg="del">
          <ac:chgData name="Raphael Olivier" userId="f2d10a13317f2e1d" providerId="LiveId" clId="{04F4DE73-56B8-481C-B7DF-6BE2ED884028}" dt="2021-06-10T15:54:46.869" v="2010" actId="478"/>
          <ac:spMkLst>
            <pc:docMk/>
            <pc:sldMk cId="1334105864" sldId="1790"/>
            <ac:spMk id="6" creationId="{5F3EE4AA-F5D4-4C45-81F3-729BC8369DC5}"/>
          </ac:spMkLst>
        </pc:spChg>
        <pc:spChg chg="del">
          <ac:chgData name="Raphael Olivier" userId="f2d10a13317f2e1d" providerId="LiveId" clId="{04F4DE73-56B8-481C-B7DF-6BE2ED884028}" dt="2021-06-10T15:54:44.467" v="2008" actId="478"/>
          <ac:spMkLst>
            <pc:docMk/>
            <pc:sldMk cId="1334105864" sldId="1790"/>
            <ac:spMk id="11" creationId="{0522D8A5-A032-4629-9F00-8742915F2067}"/>
          </ac:spMkLst>
        </pc:spChg>
        <pc:spChg chg="del">
          <ac:chgData name="Raphael Olivier" userId="f2d10a13317f2e1d" providerId="LiveId" clId="{04F4DE73-56B8-481C-B7DF-6BE2ED884028}" dt="2021-06-10T15:54:48.167" v="2011" actId="478"/>
          <ac:spMkLst>
            <pc:docMk/>
            <pc:sldMk cId="1334105864" sldId="1790"/>
            <ac:spMk id="13" creationId="{7C32854A-E6F5-4237-95F5-63AD7EE17C66}"/>
          </ac:spMkLst>
        </pc:spChg>
        <pc:spChg chg="del">
          <ac:chgData name="Raphael Olivier" userId="f2d10a13317f2e1d" providerId="LiveId" clId="{04F4DE73-56B8-481C-B7DF-6BE2ED884028}" dt="2021-06-10T15:54:45.887" v="2009" actId="478"/>
          <ac:spMkLst>
            <pc:docMk/>
            <pc:sldMk cId="1334105864" sldId="1790"/>
            <ac:spMk id="14" creationId="{96E72B95-D3DC-439D-B796-1EDAB854800E}"/>
          </ac:spMkLst>
        </pc:spChg>
        <pc:spChg chg="mod">
          <ac:chgData name="Raphael Olivier" userId="f2d10a13317f2e1d" providerId="LiveId" clId="{04F4DE73-56B8-481C-B7DF-6BE2ED884028}" dt="2021-06-10T15:54:53.827" v="2033" actId="20577"/>
          <ac:spMkLst>
            <pc:docMk/>
            <pc:sldMk cId="1334105864" sldId="1790"/>
            <ac:spMk id="15" creationId="{FAC3BA53-B41C-4BB9-B110-83AE7DC31D8F}"/>
          </ac:spMkLst>
        </pc:spChg>
        <pc:picChg chg="del">
          <ac:chgData name="Raphael Olivier" userId="f2d10a13317f2e1d" providerId="LiveId" clId="{04F4DE73-56B8-481C-B7DF-6BE2ED884028}" dt="2021-06-10T15:54:41.317" v="2005" actId="478"/>
          <ac:picMkLst>
            <pc:docMk/>
            <pc:sldMk cId="1334105864" sldId="1790"/>
            <ac:picMk id="3" creationId="{26A46F62-F1E6-4054-8138-193D538C2DD3}"/>
          </ac:picMkLst>
        </pc:picChg>
        <pc:picChg chg="del">
          <ac:chgData name="Raphael Olivier" userId="f2d10a13317f2e1d" providerId="LiveId" clId="{04F4DE73-56B8-481C-B7DF-6BE2ED884028}" dt="2021-06-10T15:54:43.517" v="2007" actId="478"/>
          <ac:picMkLst>
            <pc:docMk/>
            <pc:sldMk cId="1334105864" sldId="1790"/>
            <ac:picMk id="8" creationId="{3C440CDA-B7FE-46EF-8C83-B64ACBE83A4A}"/>
          </ac:picMkLst>
        </pc:picChg>
      </pc:sldChg>
      <pc:sldChg chg="addSp delSp modSp add mod">
        <pc:chgData name="Raphael Olivier" userId="f2d10a13317f2e1d" providerId="LiveId" clId="{04F4DE73-56B8-481C-B7DF-6BE2ED884028}" dt="2021-06-10T16:19:35.417" v="2877" actId="20577"/>
        <pc:sldMkLst>
          <pc:docMk/>
          <pc:sldMk cId="3148647261" sldId="1791"/>
        </pc:sldMkLst>
        <pc:spChg chg="mod">
          <ac:chgData name="Raphael Olivier" userId="f2d10a13317f2e1d" providerId="LiveId" clId="{04F4DE73-56B8-481C-B7DF-6BE2ED884028}" dt="2021-06-10T16:12:08.837" v="2288" actId="20577"/>
          <ac:spMkLst>
            <pc:docMk/>
            <pc:sldMk cId="3148647261" sldId="1791"/>
            <ac:spMk id="8" creationId="{5CDD19ED-90AE-4823-A9E7-D390E543FE69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20" creationId="{F55FE141-7241-493B-87DC-3C0E28AB9258}"/>
          </ac:spMkLst>
        </pc:spChg>
        <pc:spChg chg="add del mod">
          <ac:chgData name="Raphael Olivier" userId="f2d10a13317f2e1d" providerId="LiveId" clId="{04F4DE73-56B8-481C-B7DF-6BE2ED884028}" dt="2021-06-10T16:12:49.058" v="2291" actId="478"/>
          <ac:spMkLst>
            <pc:docMk/>
            <pc:sldMk cId="3148647261" sldId="1791"/>
            <ac:spMk id="21" creationId="{7616D488-3740-4957-9DB5-E474E66A37B8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24" creationId="{22A87960-0DCD-46C8-B30F-6D91CDF9BAB6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25" creationId="{F4B871C3-E228-496E-AAC5-AE4EE701D208}"/>
          </ac:spMkLst>
        </pc:spChg>
        <pc:spChg chg="del">
          <ac:chgData name="Raphael Olivier" userId="f2d10a13317f2e1d" providerId="LiveId" clId="{04F4DE73-56B8-481C-B7DF-6BE2ED884028}" dt="2021-06-10T16:11:55.367" v="2275" actId="478"/>
          <ac:spMkLst>
            <pc:docMk/>
            <pc:sldMk cId="3148647261" sldId="1791"/>
            <ac:spMk id="26" creationId="{11E10655-5DB1-49C2-8149-E4FFC06F7040}"/>
          </ac:spMkLst>
        </pc:spChg>
        <pc:spChg chg="del mod">
          <ac:chgData name="Raphael Olivier" userId="f2d10a13317f2e1d" providerId="LiveId" clId="{04F4DE73-56B8-481C-B7DF-6BE2ED884028}" dt="2021-06-10T16:11:56.788" v="2277" actId="478"/>
          <ac:spMkLst>
            <pc:docMk/>
            <pc:sldMk cId="3148647261" sldId="1791"/>
            <ac:spMk id="27" creationId="{E4C6D742-3DB4-4AB9-BF39-CEE56F0D7D6E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29" creationId="{03B80E57-956B-4554-ADD0-3E0454F6D2D9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30" creationId="{7FB2F91B-B3CA-4B28-BF01-5E9B52043CCA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32" creationId="{2B1B08E4-BFD9-49BB-9FC9-3C285D533C6D}"/>
          </ac:spMkLst>
        </pc:spChg>
        <pc:spChg chg="del">
          <ac:chgData name="Raphael Olivier" userId="f2d10a13317f2e1d" providerId="LiveId" clId="{04F4DE73-56B8-481C-B7DF-6BE2ED884028}" dt="2021-06-10T16:11:54.387" v="2274" actId="478"/>
          <ac:spMkLst>
            <pc:docMk/>
            <pc:sldMk cId="3148647261" sldId="1791"/>
            <ac:spMk id="33" creationId="{0B83F3C3-7755-4374-A73E-E3FD7F958001}"/>
          </ac:spMkLst>
        </pc:spChg>
        <pc:spChg chg="del">
          <ac:chgData name="Raphael Olivier" userId="f2d10a13317f2e1d" providerId="LiveId" clId="{04F4DE73-56B8-481C-B7DF-6BE2ED884028}" dt="2021-06-10T16:11:50.557" v="2273" actId="478"/>
          <ac:spMkLst>
            <pc:docMk/>
            <pc:sldMk cId="3148647261" sldId="1791"/>
            <ac:spMk id="36" creationId="{5F6B9727-F8D1-4E93-B558-7E0910E1B1E7}"/>
          </ac:spMkLst>
        </pc:spChg>
        <pc:spChg chg="add mod">
          <ac:chgData name="Raphael Olivier" userId="f2d10a13317f2e1d" providerId="LiveId" clId="{04F4DE73-56B8-481C-B7DF-6BE2ED884028}" dt="2021-06-10T16:19:35.417" v="2877" actId="20577"/>
          <ac:spMkLst>
            <pc:docMk/>
            <pc:sldMk cId="3148647261" sldId="1791"/>
            <ac:spMk id="37" creationId="{7060B286-9ED6-4920-9ADE-FE6B801210D6}"/>
          </ac:spMkLst>
        </pc:spChg>
        <pc:spChg chg="add mod">
          <ac:chgData name="Raphael Olivier" userId="f2d10a13317f2e1d" providerId="LiveId" clId="{04F4DE73-56B8-481C-B7DF-6BE2ED884028}" dt="2021-06-10T16:18:43.407" v="2834" actId="1076"/>
          <ac:spMkLst>
            <pc:docMk/>
            <pc:sldMk cId="3148647261" sldId="1791"/>
            <ac:spMk id="38" creationId="{363C1574-160F-4766-BACC-B86B3F018D8A}"/>
          </ac:spMkLst>
        </pc:spChg>
        <pc:spChg chg="add mod">
          <ac:chgData name="Raphael Olivier" userId="f2d10a13317f2e1d" providerId="LiveId" clId="{04F4DE73-56B8-481C-B7DF-6BE2ED884028}" dt="2021-06-10T16:19:05.867" v="2863" actId="20577"/>
          <ac:spMkLst>
            <pc:docMk/>
            <pc:sldMk cId="3148647261" sldId="1791"/>
            <ac:spMk id="39" creationId="{E0D04C20-AA6C-488D-9097-75CB48795EB0}"/>
          </ac:spMkLst>
        </pc:spChg>
        <pc:graphicFrameChg chg="del">
          <ac:chgData name="Raphael Olivier" userId="f2d10a13317f2e1d" providerId="LiveId" clId="{04F4DE73-56B8-481C-B7DF-6BE2ED884028}" dt="2021-06-10T16:12:01.737" v="2280" actId="478"/>
          <ac:graphicFrameMkLst>
            <pc:docMk/>
            <pc:sldMk cId="3148647261" sldId="1791"/>
            <ac:graphicFrameMk id="16" creationId="{E7DD55AE-0AB3-4305-AC6C-91EA3EB5FE24}"/>
          </ac:graphicFrameMkLst>
        </pc:graphicFrameChg>
        <pc:graphicFrameChg chg="del mod">
          <ac:chgData name="Raphael Olivier" userId="f2d10a13317f2e1d" providerId="LiveId" clId="{04F4DE73-56B8-481C-B7DF-6BE2ED884028}" dt="2021-06-10T16:11:58.917" v="2279" actId="478"/>
          <ac:graphicFrameMkLst>
            <pc:docMk/>
            <pc:sldMk cId="3148647261" sldId="1791"/>
            <ac:graphicFrameMk id="17" creationId="{C6F3A508-548A-4333-B07A-C45B68EB1611}"/>
          </ac:graphicFrameMkLst>
        </pc:graphicFrameChg>
        <pc:picChg chg="add mod">
          <ac:chgData name="Raphael Olivier" userId="f2d10a13317f2e1d" providerId="LiveId" clId="{04F4DE73-56B8-481C-B7DF-6BE2ED884028}" dt="2021-06-10T16:14:26.777" v="2457" actId="1076"/>
          <ac:picMkLst>
            <pc:docMk/>
            <pc:sldMk cId="3148647261" sldId="1791"/>
            <ac:picMk id="3" creationId="{4F0C1D4D-ED00-4952-9697-D9E23D3B5171}"/>
          </ac:picMkLst>
        </pc:picChg>
        <pc:picChg chg="add mod">
          <ac:chgData name="Raphael Olivier" userId="f2d10a13317f2e1d" providerId="LiveId" clId="{04F4DE73-56B8-481C-B7DF-6BE2ED884028}" dt="2021-06-10T16:15:42.067" v="2463" actId="1076"/>
          <ac:picMkLst>
            <pc:docMk/>
            <pc:sldMk cId="3148647261" sldId="1791"/>
            <ac:picMk id="6" creationId="{100C411F-4A48-430F-8A59-AE9966C1B029}"/>
          </ac:picMkLst>
        </pc:picChg>
        <pc:picChg chg="add mod">
          <ac:chgData name="Raphael Olivier" userId="f2d10a13317f2e1d" providerId="LiveId" clId="{04F4DE73-56B8-481C-B7DF-6BE2ED884028}" dt="2021-06-10T16:18:15.829" v="2826" actId="207"/>
          <ac:picMkLst>
            <pc:docMk/>
            <pc:sldMk cId="3148647261" sldId="1791"/>
            <ac:picMk id="9" creationId="{0B1A9FBD-8418-4517-A05A-32BEEA4F063A}"/>
          </ac:picMkLst>
        </pc:picChg>
        <pc:picChg chg="add del mod">
          <ac:chgData name="Raphael Olivier" userId="f2d10a13317f2e1d" providerId="LiveId" clId="{04F4DE73-56B8-481C-B7DF-6BE2ED884028}" dt="2021-06-10T16:13:31.912" v="2298"/>
          <ac:picMkLst>
            <pc:docMk/>
            <pc:sldMk cId="3148647261" sldId="1791"/>
            <ac:picMk id="35" creationId="{D86AB2E5-63A7-49DA-AC87-B4F089828C84}"/>
          </ac:picMkLst>
        </pc:picChg>
        <pc:cxnChg chg="del">
          <ac:chgData name="Raphael Olivier" userId="f2d10a13317f2e1d" providerId="LiveId" clId="{04F4DE73-56B8-481C-B7DF-6BE2ED884028}" dt="2021-06-10T16:11:54.387" v="2274" actId="478"/>
          <ac:cxnSpMkLst>
            <pc:docMk/>
            <pc:sldMk cId="3148647261" sldId="1791"/>
            <ac:cxnSpMk id="19" creationId="{AA8CEE68-BD49-44E8-AC74-532C84AE88C8}"/>
          </ac:cxnSpMkLst>
        </pc:cxnChg>
        <pc:cxnChg chg="del">
          <ac:chgData name="Raphael Olivier" userId="f2d10a13317f2e1d" providerId="LiveId" clId="{04F4DE73-56B8-481C-B7DF-6BE2ED884028}" dt="2021-06-10T16:11:54.387" v="2274" actId="478"/>
          <ac:cxnSpMkLst>
            <pc:docMk/>
            <pc:sldMk cId="3148647261" sldId="1791"/>
            <ac:cxnSpMk id="23" creationId="{A77E6973-4854-4CAD-B4FE-2D560504D51A}"/>
          </ac:cxnSpMkLst>
        </pc:cxnChg>
        <pc:cxnChg chg="del">
          <ac:chgData name="Raphael Olivier" userId="f2d10a13317f2e1d" providerId="LiveId" clId="{04F4DE73-56B8-481C-B7DF-6BE2ED884028}" dt="2021-06-10T16:11:54.387" v="2274" actId="478"/>
          <ac:cxnSpMkLst>
            <pc:docMk/>
            <pc:sldMk cId="3148647261" sldId="1791"/>
            <ac:cxnSpMk id="28" creationId="{E1C92908-6021-4157-8964-207BC130CD5B}"/>
          </ac:cxnSpMkLst>
        </pc:cxnChg>
        <pc:cxnChg chg="del">
          <ac:chgData name="Raphael Olivier" userId="f2d10a13317f2e1d" providerId="LiveId" clId="{04F4DE73-56B8-481C-B7DF-6BE2ED884028}" dt="2021-06-10T16:11:54.387" v="2274" actId="478"/>
          <ac:cxnSpMkLst>
            <pc:docMk/>
            <pc:sldMk cId="3148647261" sldId="1791"/>
            <ac:cxnSpMk id="31" creationId="{E7596576-A642-4BCC-B479-062D4EBBE9E7}"/>
          </ac:cxnSpMkLst>
        </pc:cxnChg>
        <pc:cxnChg chg="del">
          <ac:chgData name="Raphael Olivier" userId="f2d10a13317f2e1d" providerId="LiveId" clId="{04F4DE73-56B8-481C-B7DF-6BE2ED884028}" dt="2021-06-10T16:11:54.387" v="2274" actId="478"/>
          <ac:cxnSpMkLst>
            <pc:docMk/>
            <pc:sldMk cId="3148647261" sldId="1791"/>
            <ac:cxnSpMk id="34" creationId="{DCB8B44F-990B-42AE-B30C-718D8838CC91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8423D-46B2-49A3-88E8-8425BFA48D2D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54B2456B-10BB-421A-80D0-254B7734ADF4}">
      <dgm:prSet phldrT="[Texte]" custT="1"/>
      <dgm:spPr/>
      <dgm:t>
        <a:bodyPr/>
        <a:lstStyle/>
        <a:p>
          <a:r>
            <a:rPr lang="fr-FR" sz="1800" dirty="0"/>
            <a:t>Février 2021</a:t>
          </a:r>
        </a:p>
      </dgm:t>
    </dgm:pt>
    <dgm:pt modelId="{127A1BDD-5D58-4821-A791-6BF89A2EE24E}" type="parTrans" cxnId="{86CCCEB5-E2A9-4DF9-97D6-F60FB4B57DA0}">
      <dgm:prSet/>
      <dgm:spPr/>
      <dgm:t>
        <a:bodyPr/>
        <a:lstStyle/>
        <a:p>
          <a:endParaRPr lang="fr-FR"/>
        </a:p>
      </dgm:t>
    </dgm:pt>
    <dgm:pt modelId="{96C65E49-83C0-4CC1-8A39-3860D2176E2A}" type="sibTrans" cxnId="{86CCCEB5-E2A9-4DF9-97D6-F60FB4B57DA0}">
      <dgm:prSet/>
      <dgm:spPr/>
      <dgm:t>
        <a:bodyPr/>
        <a:lstStyle/>
        <a:p>
          <a:endParaRPr lang="fr-FR"/>
        </a:p>
      </dgm:t>
    </dgm:pt>
    <dgm:pt modelId="{B9B31E7E-2397-4D3C-BF98-C9BC583EB98F}">
      <dgm:prSet phldrT="[Texte]" custT="1"/>
      <dgm:spPr/>
      <dgm:t>
        <a:bodyPr/>
        <a:lstStyle/>
        <a:p>
          <a:r>
            <a:rPr lang="fr-FR" sz="1800" dirty="0"/>
            <a:t>Mars 2021</a:t>
          </a:r>
        </a:p>
      </dgm:t>
    </dgm:pt>
    <dgm:pt modelId="{1BC76875-FC63-4B0F-B770-78D2EFF9815D}" type="parTrans" cxnId="{6CDF855C-FE2C-4D17-B4FE-1F4414302FD4}">
      <dgm:prSet/>
      <dgm:spPr/>
      <dgm:t>
        <a:bodyPr/>
        <a:lstStyle/>
        <a:p>
          <a:endParaRPr lang="fr-FR"/>
        </a:p>
      </dgm:t>
    </dgm:pt>
    <dgm:pt modelId="{40D236BA-3B54-43D8-8C9A-DAB9EDF6C20C}" type="sibTrans" cxnId="{6CDF855C-FE2C-4D17-B4FE-1F4414302FD4}">
      <dgm:prSet/>
      <dgm:spPr/>
      <dgm:t>
        <a:bodyPr/>
        <a:lstStyle/>
        <a:p>
          <a:endParaRPr lang="fr-FR"/>
        </a:p>
      </dgm:t>
    </dgm:pt>
    <dgm:pt modelId="{09D15F8C-A00D-4014-8D71-77F8C8B8834B}">
      <dgm:prSet phldrT="[Texte]" custT="1"/>
      <dgm:spPr/>
      <dgm:t>
        <a:bodyPr/>
        <a:lstStyle/>
        <a:p>
          <a:r>
            <a:rPr lang="fr-FR" sz="1800" dirty="0"/>
            <a:t>Avril 2021</a:t>
          </a:r>
        </a:p>
      </dgm:t>
    </dgm:pt>
    <dgm:pt modelId="{E42BB3D2-08A3-4C8B-977A-014DEBB880F8}" type="parTrans" cxnId="{5DEF9100-7334-460B-BC23-C2D8B2BCB85B}">
      <dgm:prSet/>
      <dgm:spPr/>
      <dgm:t>
        <a:bodyPr/>
        <a:lstStyle/>
        <a:p>
          <a:endParaRPr lang="fr-FR"/>
        </a:p>
      </dgm:t>
    </dgm:pt>
    <dgm:pt modelId="{58ECECEB-2285-4F27-8917-24844877B4ED}" type="sibTrans" cxnId="{5DEF9100-7334-460B-BC23-C2D8B2BCB85B}">
      <dgm:prSet/>
      <dgm:spPr/>
      <dgm:t>
        <a:bodyPr/>
        <a:lstStyle/>
        <a:p>
          <a:endParaRPr lang="fr-FR"/>
        </a:p>
      </dgm:t>
    </dgm:pt>
    <dgm:pt modelId="{D0059CC9-D68A-40C5-930F-6210A5ABD9B6}" type="pres">
      <dgm:prSet presAssocID="{2AE8423D-46B2-49A3-88E8-8425BFA48D2D}" presName="Name0" presStyleCnt="0">
        <dgm:presLayoutVars>
          <dgm:dir/>
          <dgm:animLvl val="lvl"/>
          <dgm:resizeHandles val="exact"/>
        </dgm:presLayoutVars>
      </dgm:prSet>
      <dgm:spPr/>
    </dgm:pt>
    <dgm:pt modelId="{6A94C8B2-BD98-4B3F-8CF1-2A5DFC78113C}" type="pres">
      <dgm:prSet presAssocID="{54B2456B-10BB-421A-80D0-254B7734ADF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1908F36-F79F-48C4-83CC-B21AE1E9470B}" type="pres">
      <dgm:prSet presAssocID="{96C65E49-83C0-4CC1-8A39-3860D2176E2A}" presName="parTxOnlySpace" presStyleCnt="0"/>
      <dgm:spPr/>
    </dgm:pt>
    <dgm:pt modelId="{D1D2CFDF-8FB9-4B11-B3D6-B139B9E4F85E}" type="pres">
      <dgm:prSet presAssocID="{B9B31E7E-2397-4D3C-BF98-C9BC583EB98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8DCAAF-D66A-4FAC-8509-7A17AFF17F50}" type="pres">
      <dgm:prSet presAssocID="{40D236BA-3B54-43D8-8C9A-DAB9EDF6C20C}" presName="parTxOnlySpace" presStyleCnt="0"/>
      <dgm:spPr/>
    </dgm:pt>
    <dgm:pt modelId="{A4960094-B44F-41F7-B9D7-32A2F8E6EE71}" type="pres">
      <dgm:prSet presAssocID="{09D15F8C-A00D-4014-8D71-77F8C8B8834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EF9100-7334-460B-BC23-C2D8B2BCB85B}" srcId="{2AE8423D-46B2-49A3-88E8-8425BFA48D2D}" destId="{09D15F8C-A00D-4014-8D71-77F8C8B8834B}" srcOrd="2" destOrd="0" parTransId="{E42BB3D2-08A3-4C8B-977A-014DEBB880F8}" sibTransId="{58ECECEB-2285-4F27-8917-24844877B4ED}"/>
    <dgm:cxn modelId="{E8C3382A-ADBB-431D-B1F6-CD3904965C54}" type="presOf" srcId="{2AE8423D-46B2-49A3-88E8-8425BFA48D2D}" destId="{D0059CC9-D68A-40C5-930F-6210A5ABD9B6}" srcOrd="0" destOrd="0" presId="urn:microsoft.com/office/officeart/2005/8/layout/chevron1"/>
    <dgm:cxn modelId="{66785059-2221-4B25-9DC0-EFC0180D3000}" type="presOf" srcId="{54B2456B-10BB-421A-80D0-254B7734ADF4}" destId="{6A94C8B2-BD98-4B3F-8CF1-2A5DFC78113C}" srcOrd="0" destOrd="0" presId="urn:microsoft.com/office/officeart/2005/8/layout/chevron1"/>
    <dgm:cxn modelId="{6CDF855C-FE2C-4D17-B4FE-1F4414302FD4}" srcId="{2AE8423D-46B2-49A3-88E8-8425BFA48D2D}" destId="{B9B31E7E-2397-4D3C-BF98-C9BC583EB98F}" srcOrd="1" destOrd="0" parTransId="{1BC76875-FC63-4B0F-B770-78D2EFF9815D}" sibTransId="{40D236BA-3B54-43D8-8C9A-DAB9EDF6C20C}"/>
    <dgm:cxn modelId="{80824593-084A-4F76-8ED7-BC7C5CE9EEBE}" type="presOf" srcId="{09D15F8C-A00D-4014-8D71-77F8C8B8834B}" destId="{A4960094-B44F-41F7-B9D7-32A2F8E6EE71}" srcOrd="0" destOrd="0" presId="urn:microsoft.com/office/officeart/2005/8/layout/chevron1"/>
    <dgm:cxn modelId="{86CCCEB5-E2A9-4DF9-97D6-F60FB4B57DA0}" srcId="{2AE8423D-46B2-49A3-88E8-8425BFA48D2D}" destId="{54B2456B-10BB-421A-80D0-254B7734ADF4}" srcOrd="0" destOrd="0" parTransId="{127A1BDD-5D58-4821-A791-6BF89A2EE24E}" sibTransId="{96C65E49-83C0-4CC1-8A39-3860D2176E2A}"/>
    <dgm:cxn modelId="{C2C92BDF-2A15-4375-84C7-57BB7E7DE355}" type="presOf" srcId="{B9B31E7E-2397-4D3C-BF98-C9BC583EB98F}" destId="{D1D2CFDF-8FB9-4B11-B3D6-B139B9E4F85E}" srcOrd="0" destOrd="0" presId="urn:microsoft.com/office/officeart/2005/8/layout/chevron1"/>
    <dgm:cxn modelId="{ABA43729-E26B-4951-B855-9C0F718994CD}" type="presParOf" srcId="{D0059CC9-D68A-40C5-930F-6210A5ABD9B6}" destId="{6A94C8B2-BD98-4B3F-8CF1-2A5DFC78113C}" srcOrd="0" destOrd="0" presId="urn:microsoft.com/office/officeart/2005/8/layout/chevron1"/>
    <dgm:cxn modelId="{2BCF4302-B1C4-4102-B5E7-C0611EFCC5A2}" type="presParOf" srcId="{D0059CC9-D68A-40C5-930F-6210A5ABD9B6}" destId="{61908F36-F79F-48C4-83CC-B21AE1E9470B}" srcOrd="1" destOrd="0" presId="urn:microsoft.com/office/officeart/2005/8/layout/chevron1"/>
    <dgm:cxn modelId="{2D49D911-46A3-4594-AD30-B544A1263631}" type="presParOf" srcId="{D0059CC9-D68A-40C5-930F-6210A5ABD9B6}" destId="{D1D2CFDF-8FB9-4B11-B3D6-B139B9E4F85E}" srcOrd="2" destOrd="0" presId="urn:microsoft.com/office/officeart/2005/8/layout/chevron1"/>
    <dgm:cxn modelId="{D3712CF6-E494-42B4-8A5B-3D053B910361}" type="presParOf" srcId="{D0059CC9-D68A-40C5-930F-6210A5ABD9B6}" destId="{A78DCAAF-D66A-4FAC-8509-7A17AFF17F50}" srcOrd="3" destOrd="0" presId="urn:microsoft.com/office/officeart/2005/8/layout/chevron1"/>
    <dgm:cxn modelId="{B6BBBE83-163E-48EB-B4B1-DAE59004631F}" type="presParOf" srcId="{D0059CC9-D68A-40C5-930F-6210A5ABD9B6}" destId="{A4960094-B44F-41F7-B9D7-32A2F8E6E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E8423D-46B2-49A3-88E8-8425BFA48D2D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54B2456B-10BB-421A-80D0-254B7734ADF4}">
      <dgm:prSet phldrT="[Texte]" custT="1"/>
      <dgm:spPr/>
      <dgm:t>
        <a:bodyPr/>
        <a:lstStyle/>
        <a:p>
          <a:r>
            <a:rPr lang="fr-FR" sz="1800" dirty="0"/>
            <a:t>Mai 2021</a:t>
          </a:r>
        </a:p>
      </dgm:t>
    </dgm:pt>
    <dgm:pt modelId="{127A1BDD-5D58-4821-A791-6BF89A2EE24E}" type="parTrans" cxnId="{86CCCEB5-E2A9-4DF9-97D6-F60FB4B57DA0}">
      <dgm:prSet/>
      <dgm:spPr/>
      <dgm:t>
        <a:bodyPr/>
        <a:lstStyle/>
        <a:p>
          <a:endParaRPr lang="fr-FR"/>
        </a:p>
      </dgm:t>
    </dgm:pt>
    <dgm:pt modelId="{96C65E49-83C0-4CC1-8A39-3860D2176E2A}" type="sibTrans" cxnId="{86CCCEB5-E2A9-4DF9-97D6-F60FB4B57DA0}">
      <dgm:prSet/>
      <dgm:spPr/>
      <dgm:t>
        <a:bodyPr/>
        <a:lstStyle/>
        <a:p>
          <a:endParaRPr lang="fr-FR"/>
        </a:p>
      </dgm:t>
    </dgm:pt>
    <dgm:pt modelId="{09D15F8C-A00D-4014-8D71-77F8C8B8834B}">
      <dgm:prSet phldrT="[Texte]" custT="1"/>
      <dgm:spPr/>
      <dgm:t>
        <a:bodyPr/>
        <a:lstStyle/>
        <a:p>
          <a:r>
            <a:rPr lang="fr-FR" sz="1800" b="0" i="0" u="none" dirty="0"/>
            <a:t>11 juin 2021</a:t>
          </a:r>
          <a:endParaRPr lang="fr-FR" sz="1800" dirty="0"/>
        </a:p>
      </dgm:t>
    </dgm:pt>
    <dgm:pt modelId="{E42BB3D2-08A3-4C8B-977A-014DEBB880F8}" type="parTrans" cxnId="{5DEF9100-7334-460B-BC23-C2D8B2BCB85B}">
      <dgm:prSet/>
      <dgm:spPr/>
      <dgm:t>
        <a:bodyPr/>
        <a:lstStyle/>
        <a:p>
          <a:endParaRPr lang="fr-FR"/>
        </a:p>
      </dgm:t>
    </dgm:pt>
    <dgm:pt modelId="{58ECECEB-2285-4F27-8917-24844877B4ED}" type="sibTrans" cxnId="{5DEF9100-7334-460B-BC23-C2D8B2BCB85B}">
      <dgm:prSet/>
      <dgm:spPr/>
      <dgm:t>
        <a:bodyPr/>
        <a:lstStyle/>
        <a:p>
          <a:endParaRPr lang="fr-FR"/>
        </a:p>
      </dgm:t>
    </dgm:pt>
    <dgm:pt modelId="{D0059CC9-D68A-40C5-930F-6210A5ABD9B6}" type="pres">
      <dgm:prSet presAssocID="{2AE8423D-46B2-49A3-88E8-8425BFA48D2D}" presName="Name0" presStyleCnt="0">
        <dgm:presLayoutVars>
          <dgm:dir/>
          <dgm:animLvl val="lvl"/>
          <dgm:resizeHandles val="exact"/>
        </dgm:presLayoutVars>
      </dgm:prSet>
      <dgm:spPr/>
    </dgm:pt>
    <dgm:pt modelId="{6A94C8B2-BD98-4B3F-8CF1-2A5DFC78113C}" type="pres">
      <dgm:prSet presAssocID="{54B2456B-10BB-421A-80D0-254B7734ADF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1908F36-F79F-48C4-83CC-B21AE1E9470B}" type="pres">
      <dgm:prSet presAssocID="{96C65E49-83C0-4CC1-8A39-3860D2176E2A}" presName="parTxOnlySpace" presStyleCnt="0"/>
      <dgm:spPr/>
    </dgm:pt>
    <dgm:pt modelId="{A4960094-B44F-41F7-B9D7-32A2F8E6EE71}" type="pres">
      <dgm:prSet presAssocID="{09D15F8C-A00D-4014-8D71-77F8C8B8834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DEF9100-7334-460B-BC23-C2D8B2BCB85B}" srcId="{2AE8423D-46B2-49A3-88E8-8425BFA48D2D}" destId="{09D15F8C-A00D-4014-8D71-77F8C8B8834B}" srcOrd="1" destOrd="0" parTransId="{E42BB3D2-08A3-4C8B-977A-014DEBB880F8}" sibTransId="{58ECECEB-2285-4F27-8917-24844877B4ED}"/>
    <dgm:cxn modelId="{E8C3382A-ADBB-431D-B1F6-CD3904965C54}" type="presOf" srcId="{2AE8423D-46B2-49A3-88E8-8425BFA48D2D}" destId="{D0059CC9-D68A-40C5-930F-6210A5ABD9B6}" srcOrd="0" destOrd="0" presId="urn:microsoft.com/office/officeart/2005/8/layout/chevron1"/>
    <dgm:cxn modelId="{66785059-2221-4B25-9DC0-EFC0180D3000}" type="presOf" srcId="{54B2456B-10BB-421A-80D0-254B7734ADF4}" destId="{6A94C8B2-BD98-4B3F-8CF1-2A5DFC78113C}" srcOrd="0" destOrd="0" presId="urn:microsoft.com/office/officeart/2005/8/layout/chevron1"/>
    <dgm:cxn modelId="{80824593-084A-4F76-8ED7-BC7C5CE9EEBE}" type="presOf" srcId="{09D15F8C-A00D-4014-8D71-77F8C8B8834B}" destId="{A4960094-B44F-41F7-B9D7-32A2F8E6EE71}" srcOrd="0" destOrd="0" presId="urn:microsoft.com/office/officeart/2005/8/layout/chevron1"/>
    <dgm:cxn modelId="{86CCCEB5-E2A9-4DF9-97D6-F60FB4B57DA0}" srcId="{2AE8423D-46B2-49A3-88E8-8425BFA48D2D}" destId="{54B2456B-10BB-421A-80D0-254B7734ADF4}" srcOrd="0" destOrd="0" parTransId="{127A1BDD-5D58-4821-A791-6BF89A2EE24E}" sibTransId="{96C65E49-83C0-4CC1-8A39-3860D2176E2A}"/>
    <dgm:cxn modelId="{ABA43729-E26B-4951-B855-9C0F718994CD}" type="presParOf" srcId="{D0059CC9-D68A-40C5-930F-6210A5ABD9B6}" destId="{6A94C8B2-BD98-4B3F-8CF1-2A5DFC78113C}" srcOrd="0" destOrd="0" presId="urn:microsoft.com/office/officeart/2005/8/layout/chevron1"/>
    <dgm:cxn modelId="{2BCF4302-B1C4-4102-B5E7-C0611EFCC5A2}" type="presParOf" srcId="{D0059CC9-D68A-40C5-930F-6210A5ABD9B6}" destId="{61908F36-F79F-48C4-83CC-B21AE1E9470B}" srcOrd="1" destOrd="0" presId="urn:microsoft.com/office/officeart/2005/8/layout/chevron1"/>
    <dgm:cxn modelId="{B6BBBE83-163E-48EB-B4B1-DAE59004631F}" type="presParOf" srcId="{D0059CC9-D68A-40C5-930F-6210A5ABD9B6}" destId="{A4960094-B44F-41F7-B9D7-32A2F8E6EE7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80DD7-7D57-B04B-9F2A-88DC7A2F8C6D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43FFFD77-06C9-E24A-8BC1-B1F27BAC042D}">
      <dgm:prSet phldrT="[Texte]" custT="1"/>
      <dgm:spPr/>
      <dgm:t>
        <a:bodyPr/>
        <a:lstStyle/>
        <a:p>
          <a:r>
            <a:rPr lang="fr-FR" sz="2400" dirty="0"/>
            <a:t>Recueil du besoin</a:t>
          </a:r>
        </a:p>
      </dgm:t>
    </dgm:pt>
    <dgm:pt modelId="{2A8FF8F0-5C34-E94C-A8D0-7B890749E89B}" type="parTrans" cxnId="{6B2D6163-7A0B-FA4F-A9F1-B59655139482}">
      <dgm:prSet/>
      <dgm:spPr/>
      <dgm:t>
        <a:bodyPr/>
        <a:lstStyle/>
        <a:p>
          <a:endParaRPr lang="fr-FR"/>
        </a:p>
      </dgm:t>
    </dgm:pt>
    <dgm:pt modelId="{3D9B4F32-B9DE-BB49-B32A-F3581C2D799A}" type="sibTrans" cxnId="{6B2D6163-7A0B-FA4F-A9F1-B59655139482}">
      <dgm:prSet/>
      <dgm:spPr/>
      <dgm:t>
        <a:bodyPr/>
        <a:lstStyle/>
        <a:p>
          <a:endParaRPr lang="fr-FR"/>
        </a:p>
      </dgm:t>
    </dgm:pt>
    <dgm:pt modelId="{0C8ABC37-1208-6048-9D1D-8BC2B331257B}">
      <dgm:prSet phldrT="[Texte]" custT="1"/>
      <dgm:spPr/>
      <dgm:t>
        <a:bodyPr/>
        <a:lstStyle/>
        <a:p>
          <a:r>
            <a:rPr lang="fr-FR" sz="2400" dirty="0"/>
            <a:t>Proposition de solution</a:t>
          </a:r>
        </a:p>
      </dgm:t>
    </dgm:pt>
    <dgm:pt modelId="{05936079-21CE-A94F-BB50-A5B5F6252684}" type="parTrans" cxnId="{119E4610-ED96-B640-93CC-CADF5AA1EE0D}">
      <dgm:prSet/>
      <dgm:spPr/>
      <dgm:t>
        <a:bodyPr/>
        <a:lstStyle/>
        <a:p>
          <a:endParaRPr lang="fr-FR"/>
        </a:p>
      </dgm:t>
    </dgm:pt>
    <dgm:pt modelId="{0F72BABC-5DB7-FB43-B7C2-68BE3B56677A}" type="sibTrans" cxnId="{119E4610-ED96-B640-93CC-CADF5AA1EE0D}">
      <dgm:prSet/>
      <dgm:spPr/>
      <dgm:t>
        <a:bodyPr/>
        <a:lstStyle/>
        <a:p>
          <a:endParaRPr lang="fr-FR"/>
        </a:p>
      </dgm:t>
    </dgm:pt>
    <dgm:pt modelId="{400E6FEC-4AC6-4644-8919-E4084F418BA6}">
      <dgm:prSet phldrT="[Texte]" custT="1"/>
      <dgm:spPr/>
      <dgm:t>
        <a:bodyPr/>
        <a:lstStyle/>
        <a:p>
          <a:r>
            <a:rPr lang="fr-FR" sz="2400" dirty="0"/>
            <a:t>Réalisation</a:t>
          </a:r>
          <a:r>
            <a:rPr lang="fr-FR" sz="2800" dirty="0"/>
            <a:t> </a:t>
          </a:r>
          <a:endParaRPr lang="fr-FR" sz="3300" dirty="0"/>
        </a:p>
      </dgm:t>
    </dgm:pt>
    <dgm:pt modelId="{110DF63F-63E7-3F49-8BE7-CBD4108D504B}" type="parTrans" cxnId="{E8A59FA1-9000-EF40-ADB9-BC610B4D46E1}">
      <dgm:prSet/>
      <dgm:spPr/>
      <dgm:t>
        <a:bodyPr/>
        <a:lstStyle/>
        <a:p>
          <a:endParaRPr lang="fr-FR"/>
        </a:p>
      </dgm:t>
    </dgm:pt>
    <dgm:pt modelId="{9857A821-F125-C54E-95D0-EF727337208A}" type="sibTrans" cxnId="{E8A59FA1-9000-EF40-ADB9-BC610B4D46E1}">
      <dgm:prSet/>
      <dgm:spPr/>
      <dgm:t>
        <a:bodyPr/>
        <a:lstStyle/>
        <a:p>
          <a:endParaRPr lang="fr-FR"/>
        </a:p>
      </dgm:t>
    </dgm:pt>
    <dgm:pt modelId="{D5E3C570-8CB9-5641-9F90-CC7A6724E2AE}" type="pres">
      <dgm:prSet presAssocID="{A0480DD7-7D57-B04B-9F2A-88DC7A2F8C6D}" presName="Name0" presStyleCnt="0">
        <dgm:presLayoutVars>
          <dgm:dir/>
          <dgm:resizeHandles val="exact"/>
        </dgm:presLayoutVars>
      </dgm:prSet>
      <dgm:spPr/>
    </dgm:pt>
    <dgm:pt modelId="{33A73CC4-3E87-624D-A662-6F11CFC1A50F}" type="pres">
      <dgm:prSet presAssocID="{43FFFD77-06C9-E24A-8BC1-B1F27BAC042D}" presName="parTxOnly" presStyleLbl="node1" presStyleIdx="0" presStyleCnt="3" custLinFactNeighborX="-37239">
        <dgm:presLayoutVars>
          <dgm:bulletEnabled val="1"/>
        </dgm:presLayoutVars>
      </dgm:prSet>
      <dgm:spPr/>
    </dgm:pt>
    <dgm:pt modelId="{8D7E8170-13BD-8741-B0C5-4DFC7D5C2520}" type="pres">
      <dgm:prSet presAssocID="{3D9B4F32-B9DE-BB49-B32A-F3581C2D799A}" presName="parSpace" presStyleCnt="0"/>
      <dgm:spPr/>
    </dgm:pt>
    <dgm:pt modelId="{3395DDC9-9C77-FE4D-9957-6D6D533B56C9}" type="pres">
      <dgm:prSet presAssocID="{0C8ABC37-1208-6048-9D1D-8BC2B331257B}" presName="parTxOnly" presStyleLbl="node1" presStyleIdx="1" presStyleCnt="3">
        <dgm:presLayoutVars>
          <dgm:bulletEnabled val="1"/>
        </dgm:presLayoutVars>
      </dgm:prSet>
      <dgm:spPr/>
    </dgm:pt>
    <dgm:pt modelId="{D18DDCFE-25E2-AB40-B602-9F203C99561D}" type="pres">
      <dgm:prSet presAssocID="{0F72BABC-5DB7-FB43-B7C2-68BE3B56677A}" presName="parSpace" presStyleCnt="0"/>
      <dgm:spPr/>
    </dgm:pt>
    <dgm:pt modelId="{EAA2D419-071B-FB48-B95E-93D148B37712}" type="pres">
      <dgm:prSet presAssocID="{400E6FEC-4AC6-4644-8919-E4084F418BA6}" presName="parTxOnly" presStyleLbl="node1" presStyleIdx="2" presStyleCnt="3" custLinFactX="6219" custLinFactNeighborX="100000">
        <dgm:presLayoutVars>
          <dgm:bulletEnabled val="1"/>
        </dgm:presLayoutVars>
      </dgm:prSet>
      <dgm:spPr/>
    </dgm:pt>
  </dgm:ptLst>
  <dgm:cxnLst>
    <dgm:cxn modelId="{119E4610-ED96-B640-93CC-CADF5AA1EE0D}" srcId="{A0480DD7-7D57-B04B-9F2A-88DC7A2F8C6D}" destId="{0C8ABC37-1208-6048-9D1D-8BC2B331257B}" srcOrd="1" destOrd="0" parTransId="{05936079-21CE-A94F-BB50-A5B5F6252684}" sibTransId="{0F72BABC-5DB7-FB43-B7C2-68BE3B56677A}"/>
    <dgm:cxn modelId="{6B2D6163-7A0B-FA4F-A9F1-B59655139482}" srcId="{A0480DD7-7D57-B04B-9F2A-88DC7A2F8C6D}" destId="{43FFFD77-06C9-E24A-8BC1-B1F27BAC042D}" srcOrd="0" destOrd="0" parTransId="{2A8FF8F0-5C34-E94C-A8D0-7B890749E89B}" sibTransId="{3D9B4F32-B9DE-BB49-B32A-F3581C2D799A}"/>
    <dgm:cxn modelId="{CF88138B-BB8B-514E-B294-3DA36BBA2140}" type="presOf" srcId="{0C8ABC37-1208-6048-9D1D-8BC2B331257B}" destId="{3395DDC9-9C77-FE4D-9957-6D6D533B56C9}" srcOrd="0" destOrd="0" presId="urn:microsoft.com/office/officeart/2005/8/layout/hChevron3"/>
    <dgm:cxn modelId="{E8A59FA1-9000-EF40-ADB9-BC610B4D46E1}" srcId="{A0480DD7-7D57-B04B-9F2A-88DC7A2F8C6D}" destId="{400E6FEC-4AC6-4644-8919-E4084F418BA6}" srcOrd="2" destOrd="0" parTransId="{110DF63F-63E7-3F49-8BE7-CBD4108D504B}" sibTransId="{9857A821-F125-C54E-95D0-EF727337208A}"/>
    <dgm:cxn modelId="{86367CC5-A197-9C4A-B4D3-91D121D5F588}" type="presOf" srcId="{400E6FEC-4AC6-4644-8919-E4084F418BA6}" destId="{EAA2D419-071B-FB48-B95E-93D148B37712}" srcOrd="0" destOrd="0" presId="urn:microsoft.com/office/officeart/2005/8/layout/hChevron3"/>
    <dgm:cxn modelId="{FE495ECC-83BF-4146-A30D-601E41BF62E9}" type="presOf" srcId="{43FFFD77-06C9-E24A-8BC1-B1F27BAC042D}" destId="{33A73CC4-3E87-624D-A662-6F11CFC1A50F}" srcOrd="0" destOrd="0" presId="urn:microsoft.com/office/officeart/2005/8/layout/hChevron3"/>
    <dgm:cxn modelId="{A60FE1F7-9F69-2746-9816-AD8697DA02F2}" type="presOf" srcId="{A0480DD7-7D57-B04B-9F2A-88DC7A2F8C6D}" destId="{D5E3C570-8CB9-5641-9F90-CC7A6724E2AE}" srcOrd="0" destOrd="0" presId="urn:microsoft.com/office/officeart/2005/8/layout/hChevron3"/>
    <dgm:cxn modelId="{2582B42E-D3AA-FC46-9FE4-F6A96FF7624D}" type="presParOf" srcId="{D5E3C570-8CB9-5641-9F90-CC7A6724E2AE}" destId="{33A73CC4-3E87-624D-A662-6F11CFC1A50F}" srcOrd="0" destOrd="0" presId="urn:microsoft.com/office/officeart/2005/8/layout/hChevron3"/>
    <dgm:cxn modelId="{A4D12C8F-2E23-2E40-951D-33E9038FC062}" type="presParOf" srcId="{D5E3C570-8CB9-5641-9F90-CC7A6724E2AE}" destId="{8D7E8170-13BD-8741-B0C5-4DFC7D5C2520}" srcOrd="1" destOrd="0" presId="urn:microsoft.com/office/officeart/2005/8/layout/hChevron3"/>
    <dgm:cxn modelId="{03A2D2D8-1317-BD4E-BBF2-AC0F1FA25204}" type="presParOf" srcId="{D5E3C570-8CB9-5641-9F90-CC7A6724E2AE}" destId="{3395DDC9-9C77-FE4D-9957-6D6D533B56C9}" srcOrd="2" destOrd="0" presId="urn:microsoft.com/office/officeart/2005/8/layout/hChevron3"/>
    <dgm:cxn modelId="{8EA87DE4-C54F-1F47-A1EF-E1C7B92AC569}" type="presParOf" srcId="{D5E3C570-8CB9-5641-9F90-CC7A6724E2AE}" destId="{D18DDCFE-25E2-AB40-B602-9F203C99561D}" srcOrd="3" destOrd="0" presId="urn:microsoft.com/office/officeart/2005/8/layout/hChevron3"/>
    <dgm:cxn modelId="{85AE8EF0-06A2-2D4A-AA90-B322C6C20962}" type="presParOf" srcId="{D5E3C570-8CB9-5641-9F90-CC7A6724E2AE}" destId="{EAA2D419-071B-FB48-B95E-93D148B3771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4C8B2-BD98-4B3F-8CF1-2A5DFC78113C}">
      <dsp:nvSpPr>
        <dsp:cNvPr id="0" name=""/>
        <dsp:cNvSpPr/>
      </dsp:nvSpPr>
      <dsp:spPr>
        <a:xfrm>
          <a:off x="2130" y="1281377"/>
          <a:ext cx="2595712" cy="103828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Février 2021</a:t>
          </a:r>
        </a:p>
      </dsp:txBody>
      <dsp:txXfrm>
        <a:off x="521272" y="1281377"/>
        <a:ext cx="1557428" cy="1038284"/>
      </dsp:txXfrm>
    </dsp:sp>
    <dsp:sp modelId="{D1D2CFDF-8FB9-4B11-B3D6-B139B9E4F85E}">
      <dsp:nvSpPr>
        <dsp:cNvPr id="0" name=""/>
        <dsp:cNvSpPr/>
      </dsp:nvSpPr>
      <dsp:spPr>
        <a:xfrm>
          <a:off x="2338271" y="1281377"/>
          <a:ext cx="2595712" cy="103828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Mars 2021</a:t>
          </a:r>
        </a:p>
      </dsp:txBody>
      <dsp:txXfrm>
        <a:off x="2857413" y="1281377"/>
        <a:ext cx="1557428" cy="1038284"/>
      </dsp:txXfrm>
    </dsp:sp>
    <dsp:sp modelId="{A4960094-B44F-41F7-B9D7-32A2F8E6EE71}">
      <dsp:nvSpPr>
        <dsp:cNvPr id="0" name=""/>
        <dsp:cNvSpPr/>
      </dsp:nvSpPr>
      <dsp:spPr>
        <a:xfrm>
          <a:off x="4674412" y="1281377"/>
          <a:ext cx="2595712" cy="103828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Avril 2021</a:t>
          </a:r>
        </a:p>
      </dsp:txBody>
      <dsp:txXfrm>
        <a:off x="5193554" y="1281377"/>
        <a:ext cx="1557428" cy="1038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4C8B2-BD98-4B3F-8CF1-2A5DFC78113C}">
      <dsp:nvSpPr>
        <dsp:cNvPr id="0" name=""/>
        <dsp:cNvSpPr/>
      </dsp:nvSpPr>
      <dsp:spPr>
        <a:xfrm>
          <a:off x="4026" y="1319121"/>
          <a:ext cx="2406992" cy="96279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Mai 2021</a:t>
          </a:r>
        </a:p>
      </dsp:txBody>
      <dsp:txXfrm>
        <a:off x="485424" y="1319121"/>
        <a:ext cx="1444196" cy="962796"/>
      </dsp:txXfrm>
    </dsp:sp>
    <dsp:sp modelId="{A4960094-B44F-41F7-B9D7-32A2F8E6EE71}">
      <dsp:nvSpPr>
        <dsp:cNvPr id="0" name=""/>
        <dsp:cNvSpPr/>
      </dsp:nvSpPr>
      <dsp:spPr>
        <a:xfrm>
          <a:off x="2170319" y="1319121"/>
          <a:ext cx="2406992" cy="96279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u="none" kern="1200" dirty="0"/>
            <a:t>11 juin 2021</a:t>
          </a:r>
          <a:endParaRPr lang="fr-FR" sz="1800" kern="1200" dirty="0"/>
        </a:p>
      </dsp:txBody>
      <dsp:txXfrm>
        <a:off x="2651717" y="1319121"/>
        <a:ext cx="1444196" cy="962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3CC4-3E87-624D-A662-6F11CFC1A50F}">
      <dsp:nvSpPr>
        <dsp:cNvPr id="0" name=""/>
        <dsp:cNvSpPr/>
      </dsp:nvSpPr>
      <dsp:spPr>
        <a:xfrm>
          <a:off x="0" y="0"/>
          <a:ext cx="3960391" cy="1201764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Recueil du besoin</a:t>
          </a:r>
        </a:p>
      </dsp:txBody>
      <dsp:txXfrm>
        <a:off x="0" y="0"/>
        <a:ext cx="3659950" cy="1201764"/>
      </dsp:txXfrm>
    </dsp:sp>
    <dsp:sp modelId="{3395DDC9-9C77-FE4D-9957-6D6D533B56C9}">
      <dsp:nvSpPr>
        <dsp:cNvPr id="0" name=""/>
        <dsp:cNvSpPr/>
      </dsp:nvSpPr>
      <dsp:spPr>
        <a:xfrm>
          <a:off x="3172841" y="0"/>
          <a:ext cx="3960391" cy="120176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Proposition de solution</a:t>
          </a:r>
        </a:p>
      </dsp:txBody>
      <dsp:txXfrm>
        <a:off x="3773723" y="0"/>
        <a:ext cx="2758627" cy="1201764"/>
      </dsp:txXfrm>
    </dsp:sp>
    <dsp:sp modelId="{EAA2D419-071B-FB48-B95E-93D148B37712}">
      <dsp:nvSpPr>
        <dsp:cNvPr id="0" name=""/>
        <dsp:cNvSpPr/>
      </dsp:nvSpPr>
      <dsp:spPr>
        <a:xfrm>
          <a:off x="6345683" y="0"/>
          <a:ext cx="3960391" cy="120176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Réalisation</a:t>
          </a:r>
          <a:r>
            <a:rPr lang="fr-FR" sz="2800" kern="1200" dirty="0"/>
            <a:t> </a:t>
          </a:r>
          <a:endParaRPr lang="fr-FR" sz="3300" kern="1200" dirty="0"/>
        </a:p>
      </dsp:txBody>
      <dsp:txXfrm>
        <a:off x="6946565" y="0"/>
        <a:ext cx="2758627" cy="1201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9F6F535-3137-459F-9B1A-B1D7D16E3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857D6E-77D7-4BC3-9598-61C6A1F0DE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2EFE368B-56C1-40EB-B74B-1AEF5CF819B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29ED34-BEE2-4014-BB6E-72D442F8EA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A4DDD1-DF4C-4652-A643-E9BFC9EAF6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4C4C708-8A58-460F-ACD7-55B487F150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43701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2BA61492-7FCD-4FB5-81A8-725B40C71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05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fr-FR" altLang="fr-FR" sz="1100" dirty="0"/>
              <a:t>Titre</a:t>
            </a:r>
          </a:p>
          <a:p>
            <a:pPr>
              <a:defRPr/>
            </a:pPr>
            <a:endParaRPr lang="fr-FR" altLang="fr-FR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10E81D0-05C2-47AA-AF68-ED01AD4313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1893888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1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47638B4-F6D7-45C2-88A5-DC9C282A4D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573838" y="9964738"/>
            <a:ext cx="504825" cy="269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  <a:spAutoFit/>
          </a:bodyPr>
          <a:lstStyle>
            <a:lvl1pPr algn="ctr" defTabSz="990600" eaLnBrk="1" hangingPunct="1">
              <a:defRPr sz="11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1" name="Picture 16" descr="lignes">
            <a:extLst>
              <a:ext uri="{FF2B5EF4-FFF2-40B4-BE49-F238E27FC236}">
                <a16:creationId xmlns:a16="http://schemas.microsoft.com/office/drawing/2014/main" id="{2A5344ED-A3A3-4ED5-8999-19621552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5243513"/>
            <a:ext cx="5143500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EE840F87-4B8B-4D90-B787-645C3810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30" y="4721262"/>
            <a:ext cx="9620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55" tIns="52178" rIns="100755" bIns="52178"/>
          <a:lstStyle>
            <a:lvl1pPr defTabSz="809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9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9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9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9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9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9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9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9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F"/>
              <a:defRPr/>
            </a:pPr>
            <a:r>
              <a:rPr lang="fr-FR" altLang="fr-FR" sz="1400" dirty="0">
                <a:latin typeface="Century Gothic" panose="020B0502020202020204" pitchFamily="34" charset="0"/>
              </a:rPr>
              <a:t>Notes :</a:t>
            </a:r>
          </a:p>
        </p:txBody>
      </p:sp>
      <p:sp>
        <p:nvSpPr>
          <p:cNvPr id="13" name="Espace réservé de l'image des diapositives 3">
            <a:extLst>
              <a:ext uri="{FF2B5EF4-FFF2-40B4-BE49-F238E27FC236}">
                <a16:creationId xmlns:a16="http://schemas.microsoft.com/office/drawing/2014/main" id="{0855F258-4051-4C1C-977A-EB509DA1DA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771525"/>
            <a:ext cx="6386513" cy="359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1647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Trouver des photos adéquates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EF340-4775-44A1-A414-D5B038CBEB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24221-A8F6-478D-9EDD-BEADDFDE1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2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E62B7B3-719B-4561-8778-9DBCDF6EDC1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38689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EF340-4775-44A1-A414-D5B038CBEB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24221-A8F6-478D-9EDD-BEADDFDE1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3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E62B7B3-719B-4561-8778-9DBCDF6EDC1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81930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79A95-2830-46A0-9988-8BC0C16239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9E8204-B166-4093-942E-E75AFA3A5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BE9CA5DA-E86C-4DF8-84F8-2D06AEA99B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6021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53046-B380-4FDE-88BE-1E3370E3A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DC534-5B38-40DF-A69D-DB3F854C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7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84DC6D21-9851-4623-A376-1BC6B76723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19515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53046-B380-4FDE-88BE-1E3370E3A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DC534-5B38-40DF-A69D-DB3F854C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84DC6D21-9851-4623-A376-1BC6B76723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26988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53046-B380-4FDE-88BE-1E3370E3A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DC534-5B38-40DF-A69D-DB3F854C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10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84DC6D21-9851-4623-A376-1BC6B76723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42644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53046-B380-4FDE-88BE-1E3370E3A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DC534-5B38-40DF-A69D-DB3F854C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84DC6D21-9851-4623-A376-1BC6B76723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14349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E53046-B380-4FDE-88BE-1E3370E3A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© 2020 FinHarmony</a:t>
            </a:r>
            <a:endParaRPr lang="fr-FR" alt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8DC534-5B38-40DF-A69D-DB3F854C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12C71-B482-4C44-81D1-E5358095E623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84DC6D21-9851-4623-A376-1BC6B76723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fr-FR" altLang="fr-FR" sz="1100"/>
              <a:t>Titre</a:t>
            </a:r>
          </a:p>
          <a:p>
            <a:pPr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9317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1BB44DED-C27C-4526-995F-D8C40A8E5796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861461" y="0"/>
            <a:ext cx="13310636" cy="6867831"/>
          </a:xfrm>
          <a:custGeom>
            <a:avLst/>
            <a:gdLst>
              <a:gd name="connsiteX0" fmla="*/ 12341559 w 13183968"/>
              <a:gd name="connsiteY0" fmla="*/ 6857694 h 6858000"/>
              <a:gd name="connsiteX1" fmla="*/ 236596 w 13183968"/>
              <a:gd name="connsiteY1" fmla="*/ 6857694 h 6858000"/>
              <a:gd name="connsiteX2" fmla="*/ 236596 w 13183968"/>
              <a:gd name="connsiteY2" fmla="*/ 6858000 h 6858000"/>
              <a:gd name="connsiteX3" fmla="*/ 12341559 w 13183968"/>
              <a:gd name="connsiteY3" fmla="*/ 6858000 h 6858000"/>
              <a:gd name="connsiteX4" fmla="*/ 12341559 w 13183968"/>
              <a:gd name="connsiteY4" fmla="*/ 6671417 h 6858000"/>
              <a:gd name="connsiteX5" fmla="*/ 12341559 w 13183968"/>
              <a:gd name="connsiteY5" fmla="*/ 6857694 h 6858000"/>
              <a:gd name="connsiteX6" fmla="*/ 13183968 w 13183968"/>
              <a:gd name="connsiteY6" fmla="*/ 6857694 h 6858000"/>
              <a:gd name="connsiteX7" fmla="*/ 0 w 13183968"/>
              <a:gd name="connsiteY7" fmla="*/ 3942392 h 6858000"/>
              <a:gd name="connsiteX8" fmla="*/ 0 w 13183968"/>
              <a:gd name="connsiteY8" fmla="*/ 6857694 h 6858000"/>
              <a:gd name="connsiteX9" fmla="*/ 236596 w 13183968"/>
              <a:gd name="connsiteY9" fmla="*/ 6857694 h 6858000"/>
              <a:gd name="connsiteX10" fmla="*/ 236596 w 13183968"/>
              <a:gd name="connsiteY10" fmla="*/ 3994709 h 6858000"/>
              <a:gd name="connsiteX11" fmla="*/ 12341559 w 13183968"/>
              <a:gd name="connsiteY11" fmla="*/ 0 h 6858000"/>
              <a:gd name="connsiteX12" fmla="*/ 236596 w 13183968"/>
              <a:gd name="connsiteY12" fmla="*/ 0 h 6858000"/>
              <a:gd name="connsiteX13" fmla="*/ 236596 w 13183968"/>
              <a:gd name="connsiteY13" fmla="*/ 3994709 h 6858000"/>
              <a:gd name="connsiteX14" fmla="*/ 12341559 w 13183968"/>
              <a:gd name="connsiteY14" fmla="*/ 6671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183968" h="6858000">
                <a:moveTo>
                  <a:pt x="12341559" y="6857694"/>
                </a:moveTo>
                <a:lnTo>
                  <a:pt x="236596" y="6857694"/>
                </a:lnTo>
                <a:lnTo>
                  <a:pt x="236596" y="6858000"/>
                </a:lnTo>
                <a:lnTo>
                  <a:pt x="12341559" y="6858000"/>
                </a:lnTo>
                <a:close/>
                <a:moveTo>
                  <a:pt x="12341559" y="6671417"/>
                </a:moveTo>
                <a:lnTo>
                  <a:pt x="12341559" y="6857694"/>
                </a:lnTo>
                <a:lnTo>
                  <a:pt x="13183968" y="6857694"/>
                </a:lnTo>
                <a:close/>
                <a:moveTo>
                  <a:pt x="0" y="3942392"/>
                </a:moveTo>
                <a:lnTo>
                  <a:pt x="0" y="6857694"/>
                </a:lnTo>
                <a:lnTo>
                  <a:pt x="236596" y="6857694"/>
                </a:lnTo>
                <a:lnTo>
                  <a:pt x="236596" y="3994709"/>
                </a:lnTo>
                <a:close/>
                <a:moveTo>
                  <a:pt x="12341559" y="0"/>
                </a:moveTo>
                <a:lnTo>
                  <a:pt x="236596" y="0"/>
                </a:lnTo>
                <a:lnTo>
                  <a:pt x="236596" y="3994709"/>
                </a:lnTo>
                <a:lnTo>
                  <a:pt x="12341559" y="6671417"/>
                </a:lnTo>
                <a:close/>
              </a:path>
            </a:pathLst>
          </a:custGeom>
          <a:blipFill dpi="0" rotWithShape="0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y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01D22A4-E965-462B-B8F0-5F27EBACE59C}"/>
              </a:ext>
            </a:extLst>
          </p:cNvPr>
          <p:cNvCxnSpPr>
            <a:cxnSpLocks/>
            <a:endCxn id="18" idx="10"/>
          </p:cNvCxnSpPr>
          <p:nvPr userDrawn="1"/>
        </p:nvCxnSpPr>
        <p:spPr>
          <a:xfrm flipV="1">
            <a:off x="-87037" y="4000435"/>
            <a:ext cx="12297343" cy="2686116"/>
          </a:xfrm>
          <a:prstGeom prst="line">
            <a:avLst/>
          </a:prstGeom>
          <a:ln w="60325">
            <a:solidFill>
              <a:srgbClr val="3695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FADFCE-83CB-4A19-A027-90135628FCE5}"/>
              </a:ext>
            </a:extLst>
          </p:cNvPr>
          <p:cNvSpPr/>
          <p:nvPr userDrawn="1"/>
        </p:nvSpPr>
        <p:spPr>
          <a:xfrm>
            <a:off x="838200" y="3594798"/>
            <a:ext cx="5001174" cy="2175669"/>
          </a:xfrm>
          <a:prstGeom prst="rect">
            <a:avLst/>
          </a:prstGeom>
          <a:solidFill>
            <a:srgbClr val="3695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7" name="Titre 26">
            <a:extLst>
              <a:ext uri="{FF2B5EF4-FFF2-40B4-BE49-F238E27FC236}">
                <a16:creationId xmlns:a16="http://schemas.microsoft.com/office/drawing/2014/main" id="{E9EC8E5C-97B9-4C78-ACC0-AD2968365F5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49955" y="3613542"/>
            <a:ext cx="5001174" cy="213940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802A89CA-59FA-45FF-918C-143978CB1FFD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9250" y="6185332"/>
            <a:ext cx="4966225" cy="596243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800">
                <a:solidFill>
                  <a:srgbClr val="060402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6F765ED-DE41-4B1E-99AA-ECC48BBCBF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353" y="5937985"/>
            <a:ext cx="2971647" cy="9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F0D3CB-11CE-403C-A4C5-5D6AA3545ED6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FA281B-6F4B-4957-822A-CC71BC52F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A8A5C32-FB0D-48DA-A457-036D8AA9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36526"/>
            <a:ext cx="11578389" cy="514638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1239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1CC991-5FC4-43D5-AEDB-A6DB61F8CCEE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CC9A014-F47D-422E-B646-F7227F5C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527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1CC991-5FC4-43D5-AEDB-A6DB61F8CCEE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CC9A014-F47D-422E-B646-F7227F5C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D7B772A-9866-40F3-AC4C-D3CADDD6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6351" y="1349582"/>
            <a:ext cx="6697576" cy="46982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Century Gothic" panose="020B0502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Century Gothic" panose="020B0502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A6197DB-35C1-4ADD-A56A-A640821B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8" y="164236"/>
            <a:ext cx="11619489" cy="40679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3" name="Image 2" descr="Une image contenant eau, extérieur, bateau, crépuscule&#10;&#10;Description générée automatiquement">
            <a:extLst>
              <a:ext uri="{FF2B5EF4-FFF2-40B4-BE49-F238E27FC236}">
                <a16:creationId xmlns:a16="http://schemas.microsoft.com/office/drawing/2014/main" id="{79D92EE5-24BF-4B48-99A2-4E339E350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" y="1239194"/>
            <a:ext cx="4705351" cy="48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1CC991-5FC4-43D5-AEDB-A6DB61F8CCEE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CC9A014-F47D-422E-B646-F7227F5C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D7B772A-9866-40F3-AC4C-D3CADDD6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936" y="1349582"/>
            <a:ext cx="5615240" cy="46982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Century Gothic" panose="020B0502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Century Gothic" panose="020B0502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A6197DB-35C1-4ADD-A56A-A640821B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36526"/>
            <a:ext cx="5615239" cy="514638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3" name="Image 2" descr="Une image contenant extérieur, crépuscule, avant, debout&#10;&#10;Description générée automatiquement">
            <a:extLst>
              <a:ext uri="{FF2B5EF4-FFF2-40B4-BE49-F238E27FC236}">
                <a16:creationId xmlns:a16="http://schemas.microsoft.com/office/drawing/2014/main" id="{3F4989D7-8582-4354-9FEF-66E576D1C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826" y="0"/>
            <a:ext cx="5976820" cy="68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1CC991-5FC4-43D5-AEDB-A6DB61F8CCEE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CC9A014-F47D-422E-B646-F7227F5C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D7B772A-9866-40F3-AC4C-D3CADDD6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936" y="1349582"/>
            <a:ext cx="5615240" cy="46982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Century Gothic" panose="020B0502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Century Gothic" panose="020B0502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A6197DB-35C1-4ADD-A56A-A640821B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36526"/>
            <a:ext cx="5615239" cy="52849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7" name="Image 6" descr="Une image contenant eau, oiseau, grand, sombre&#10;&#10;Description générée automatiquement">
            <a:extLst>
              <a:ext uri="{FF2B5EF4-FFF2-40B4-BE49-F238E27FC236}">
                <a16:creationId xmlns:a16="http://schemas.microsoft.com/office/drawing/2014/main" id="{88E852C3-BE40-4877-ABFE-444D91C57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826" y="0"/>
            <a:ext cx="5972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23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montagne, extérieur, ciel, nature&#10;&#10;Description générée automatiquement">
            <a:extLst>
              <a:ext uri="{FF2B5EF4-FFF2-40B4-BE49-F238E27FC236}">
                <a16:creationId xmlns:a16="http://schemas.microsoft.com/office/drawing/2014/main" id="{35F4EBF8-90F9-47B2-9691-1FC1B7FF43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1CC991-5FC4-43D5-AEDB-A6DB61F8CCEE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CC9A014-F47D-422E-B646-F7227F5C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D7B772A-9866-40F3-AC4C-D3CADDD6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935" y="1349582"/>
            <a:ext cx="5502441" cy="46982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Century Gothic" panose="020B0502020202020204" pitchFamily="34" charset="0"/>
              </a:defRPr>
            </a:lvl1pPr>
            <a:lvl2pPr>
              <a:lnSpc>
                <a:spcPct val="100000"/>
              </a:lnSpc>
              <a:defRPr sz="2000">
                <a:latin typeface="Century Gothic" panose="020B0502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A6197DB-35C1-4ADD-A56A-A640821B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36526"/>
            <a:ext cx="5502440" cy="500783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93659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9289B-85A5-446E-A61E-008B44CD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4451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90411A-434A-4046-B6E0-E0BF47BF6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83673"/>
            <a:ext cx="10515600" cy="519329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79164-150F-4797-B7CC-2CE15D1F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BD5BDF-273E-4A0E-A31B-7965A787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8C7427-8A6C-451E-A4A8-EF5B132A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389D90-06B7-4930-9AB2-368C04B612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23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ontagne, nature, extérieur, vallée&#10;&#10;Description générée automatiquement">
            <a:extLst>
              <a:ext uri="{FF2B5EF4-FFF2-40B4-BE49-F238E27FC236}">
                <a16:creationId xmlns:a16="http://schemas.microsoft.com/office/drawing/2014/main" id="{460EFA5B-5168-4C84-BE35-B7BB906B7C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CA9516-6ECB-4881-926B-F3076C00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31628"/>
            <a:ext cx="10515600" cy="213893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105378-B629-43C3-B193-9C7085DD2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1670"/>
            <a:ext cx="105156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CB7BCDF2-C50A-415F-8E88-3BBB8CEB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75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extérieur, crépuscule, avant, debout&#10;&#10;Description générée automatiquement">
            <a:extLst>
              <a:ext uri="{FF2B5EF4-FFF2-40B4-BE49-F238E27FC236}">
                <a16:creationId xmlns:a16="http://schemas.microsoft.com/office/drawing/2014/main" id="{CAA6E946-AF99-4975-8673-181FC62B15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10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CA9516-6ECB-4881-926B-F3076C00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31628"/>
            <a:ext cx="10515600" cy="213893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CB7BCDF2-C50A-415F-8E88-3BBB8CEB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C283DE-3785-4186-8C05-E9D59A1D8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1670"/>
            <a:ext cx="105156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025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eau, extérieur, bateau, crépuscule&#10;&#10;Description générée automatiquement">
            <a:extLst>
              <a:ext uri="{FF2B5EF4-FFF2-40B4-BE49-F238E27FC236}">
                <a16:creationId xmlns:a16="http://schemas.microsoft.com/office/drawing/2014/main" id="{C6AF0ED7-80AB-46B7-ABD4-811E6540D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CA9516-6ECB-4881-926B-F3076C00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31628"/>
            <a:ext cx="10515600" cy="213893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105378-B629-43C3-B193-9C7085DD2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1670"/>
            <a:ext cx="105156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CB7BCDF2-C50A-415F-8E88-3BBB8CEB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64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eau, oiseau, grand, sombre&#10;&#10;Description générée automatiquement">
            <a:extLst>
              <a:ext uri="{FF2B5EF4-FFF2-40B4-BE49-F238E27FC236}">
                <a16:creationId xmlns:a16="http://schemas.microsoft.com/office/drawing/2014/main" id="{864547A8-E1A3-44A6-8DE8-A2DDC0CC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CA9516-6ECB-4881-926B-F3076C00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31628"/>
            <a:ext cx="10515600" cy="213893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anchor="ctr"/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105378-B629-43C3-B193-9C7085DD2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1670"/>
            <a:ext cx="105156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CB7BCDF2-C50A-415F-8E88-3BBB8CEB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37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1CAB2-CF75-45F6-BAE9-92685F9A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36526"/>
            <a:ext cx="11578389" cy="500783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8AEA15-403A-406B-A9A4-85610D66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6" y="1253330"/>
            <a:ext cx="11578388" cy="473839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36957D"/>
              </a:buClr>
              <a:buSzPct val="150000"/>
              <a:buFont typeface="Courier New" panose="02070309020205020404" pitchFamily="49" charset="0"/>
              <a:buChar char="o"/>
              <a:defRPr sz="2400">
                <a:latin typeface="Century Gothic" panose="020B0502020202020204" pitchFamily="34" charset="0"/>
              </a:defRPr>
            </a:lvl1pPr>
            <a:lvl2pPr marL="800100" indent="-342900">
              <a:lnSpc>
                <a:spcPct val="100000"/>
              </a:lnSpc>
              <a:spcBef>
                <a:spcPts val="1200"/>
              </a:spcBef>
              <a:buClr>
                <a:srgbClr val="36957D"/>
              </a:buClr>
              <a:buSzPct val="150000"/>
              <a:buFont typeface="Century Gothic" panose="020B0502020202020204" pitchFamily="34" charset="0"/>
              <a:buChar char="-"/>
              <a:defRPr sz="2000">
                <a:latin typeface="Century Gothic" panose="020B0502020202020204" pitchFamily="34" charset="0"/>
              </a:defRPr>
            </a:lvl2pPr>
            <a:lvl3pPr marL="1200150" indent="-285750">
              <a:lnSpc>
                <a:spcPct val="100000"/>
              </a:lnSpc>
              <a:spcBef>
                <a:spcPts val="600"/>
              </a:spcBef>
              <a:buClr>
                <a:srgbClr val="36957D"/>
              </a:buClr>
              <a:buSzPct val="150000"/>
              <a:buFont typeface="Arial" panose="020B0604020202020204" pitchFamily="34" charset="0"/>
              <a:buChar char="•"/>
              <a:defRPr sz="1800">
                <a:latin typeface="Century Gothic" panose="020B0502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36957D"/>
              </a:buClr>
              <a:buSzPct val="150000"/>
              <a:buFont typeface="Courier New" panose="02070309020205020404" pitchFamily="49" charset="0"/>
              <a:buChar char="o"/>
              <a:defRPr sz="1600">
                <a:latin typeface="Century Gothic" panose="020B0502020202020204" pitchFamily="34" charset="0"/>
              </a:defRPr>
            </a:lvl4pPr>
            <a:lvl5pPr marL="2114550" indent="-285750">
              <a:lnSpc>
                <a:spcPct val="100000"/>
              </a:lnSpc>
              <a:buClr>
                <a:srgbClr val="36957D"/>
              </a:buClr>
              <a:buSzPct val="150000"/>
              <a:buFont typeface="Courier New" panose="02070309020205020404" pitchFamily="49" charset="0"/>
              <a:buChar char="o"/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39507DF-F2C9-4706-B343-02B1D5016228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6627E8FB-D3B0-437F-8A96-BA4EFBC21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C667D-B777-47A3-B854-8892F65E5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935" y="1349583"/>
            <a:ext cx="5502441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2400" dirty="0">
                <a:latin typeface="Century Gothic" panose="020B0502020202020204" pitchFamily="34" charset="0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2000" dirty="0">
                <a:latin typeface="Century Gothic" panose="020B0502020202020204" pitchFamily="34" charset="0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dirty="0">
                <a:latin typeface="Century Gothic" panose="020B0502020202020204" pitchFamily="34" charset="0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600" dirty="0">
                <a:latin typeface="Century Gothic" panose="020B0502020202020204" pitchFamily="34" charset="0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600" dirty="0">
                <a:latin typeface="Century Gothic" panose="020B0502020202020204" pitchFamily="34" charset="0"/>
              </a:defRPr>
            </a:lvl5pPr>
          </a:lstStyle>
          <a:p>
            <a:pPr marL="457200" lvl="0" indent="-457200">
              <a:buClr>
                <a:srgbClr val="36957D"/>
              </a:buClr>
              <a:buSzPct val="150000"/>
            </a:pPr>
            <a:r>
              <a:rPr lang="fr-FR" dirty="0"/>
              <a:t>Cliquez pour modifier les styles du texte du masque</a:t>
            </a:r>
          </a:p>
          <a:p>
            <a:pPr marL="914400" lvl="1" indent="-457200">
              <a:buClr>
                <a:srgbClr val="36957D"/>
              </a:buClr>
              <a:buSzPct val="150000"/>
            </a:pPr>
            <a:r>
              <a:rPr lang="fr-FR" dirty="0"/>
              <a:t>Deuxième niveau</a:t>
            </a:r>
          </a:p>
          <a:p>
            <a:pPr marL="1257300" lvl="2" indent="-342900">
              <a:buClr>
                <a:srgbClr val="36957D"/>
              </a:buClr>
              <a:buSzPct val="150000"/>
            </a:pPr>
            <a:r>
              <a:rPr lang="fr-FR" dirty="0"/>
              <a:t>Troisième niveau</a:t>
            </a:r>
          </a:p>
          <a:p>
            <a:pPr marL="1714500" lvl="3" indent="-342900">
              <a:buClr>
                <a:srgbClr val="36957D"/>
              </a:buClr>
              <a:buSzPct val="150000"/>
            </a:pPr>
            <a:r>
              <a:rPr lang="fr-FR" dirty="0"/>
              <a:t>Quatrième niveau</a:t>
            </a:r>
          </a:p>
          <a:p>
            <a:pPr marL="2171700" lvl="4" indent="-342900">
              <a:buClr>
                <a:srgbClr val="36957D"/>
              </a:buClr>
              <a:buSzPct val="150000"/>
            </a:pPr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A21EE-A6D4-4A2C-976A-3253E1CFC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626" y="1349583"/>
            <a:ext cx="5602699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2400" dirty="0">
                <a:latin typeface="Century Gothic" panose="020B0502020202020204" pitchFamily="34" charset="0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2000" dirty="0">
                <a:latin typeface="Century Gothic" panose="020B0502020202020204" pitchFamily="34" charset="0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dirty="0">
                <a:latin typeface="Century Gothic" panose="020B0502020202020204" pitchFamily="34" charset="0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600" dirty="0">
                <a:latin typeface="Century Gothic" panose="020B0502020202020204" pitchFamily="34" charset="0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Char char="•"/>
              <a:defRPr lang="fr-FR" sz="1600" dirty="0">
                <a:latin typeface="Century Gothic" panose="020B0502020202020204" pitchFamily="34" charset="0"/>
              </a:defRPr>
            </a:lvl5pPr>
          </a:lstStyle>
          <a:p>
            <a:pPr marL="457200" lvl="0" indent="-457200">
              <a:buClr>
                <a:srgbClr val="36957D"/>
              </a:buClr>
              <a:buSzPct val="150000"/>
            </a:pPr>
            <a:r>
              <a:rPr lang="fr-FR" dirty="0"/>
              <a:t>Cliquez pour modifier les styles du texte du masque</a:t>
            </a:r>
          </a:p>
          <a:p>
            <a:pPr marL="914400" lvl="1" indent="-457200">
              <a:buClr>
                <a:srgbClr val="36957D"/>
              </a:buClr>
              <a:buSzPct val="150000"/>
            </a:pPr>
            <a:r>
              <a:rPr lang="fr-FR" dirty="0"/>
              <a:t>Deuxième niveau</a:t>
            </a:r>
          </a:p>
          <a:p>
            <a:pPr marL="1257300" lvl="2" indent="-342900">
              <a:buClr>
                <a:srgbClr val="36957D"/>
              </a:buClr>
              <a:buSzPct val="150000"/>
            </a:pPr>
            <a:r>
              <a:rPr lang="fr-FR" dirty="0"/>
              <a:t>Troisième niveau</a:t>
            </a:r>
          </a:p>
          <a:p>
            <a:pPr marL="1714500" lvl="3" indent="-342900">
              <a:buClr>
                <a:srgbClr val="36957D"/>
              </a:buClr>
              <a:buSzPct val="150000"/>
            </a:pPr>
            <a:r>
              <a:rPr lang="fr-FR" dirty="0"/>
              <a:t>Quatrième niveau</a:t>
            </a:r>
          </a:p>
          <a:p>
            <a:pPr marL="2171700" lvl="4" indent="-342900">
              <a:buClr>
                <a:srgbClr val="36957D"/>
              </a:buClr>
              <a:buSzPct val="150000"/>
            </a:pPr>
            <a:r>
              <a:rPr lang="fr-FR" dirty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F389947-1D65-4B5E-9455-E14F9843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36526"/>
            <a:ext cx="11578389" cy="486929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C4CBB0C-8509-49CC-892E-37713FAF4378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176812A2-359C-42CA-8845-AAD065D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16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C667D-B777-47A3-B854-8892F65E57A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74342" y="3772234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F389947-1D65-4B5E-9455-E14F9843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36526"/>
            <a:ext cx="11578389" cy="514638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C4CBB0C-8509-49CC-892E-37713FAF4378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176812A2-359C-42CA-8845-AAD065D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72BB511-61F4-49C6-84EA-519BE63BF9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656000" y="3783722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350DF84-97C1-42AD-B94C-2AE24DFF98E2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37658" y="3783722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2FA3FBE-51C9-493B-9BA3-CEAEB49632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274342" y="1282617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44D79B9-AA36-40D1-B711-2E9693C9BB6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656000" y="129410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5629EF11-F826-4A23-9FEB-152AE8412A8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37658" y="129410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</p:spTree>
    <p:extLst>
      <p:ext uri="{BB962C8B-B14F-4D97-AF65-F5344CB8AC3E}">
        <p14:creationId xmlns:p14="http://schemas.microsoft.com/office/powerpoint/2010/main" val="193838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C667D-B777-47A3-B854-8892F65E57A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22242" y="3681122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F389947-1D65-4B5E-9455-E14F9843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136526"/>
            <a:ext cx="11578389" cy="514638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C4CBB0C-8509-49CC-892E-37713FAF4378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176812A2-359C-42CA-8845-AAD065D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2FA3FBE-51C9-493B-9BA3-CEAEB49632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6192" y="3681121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6CDE252-5219-4075-8899-7FB7C90551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808617" y="3681122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71AC4B7-BFBF-4765-BC78-4A6A1FECBB2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22567" y="3681122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EF12056-CEB8-4FCF-84EF-40237E7BF7E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522242" y="125086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153C750-F476-49E7-806E-DE2DA4AF4FD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6192" y="125086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FEC32AA-1255-42ED-9421-A8EB200D51D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808617" y="125086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texte ici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D5B2580D-482B-4AE7-AB8D-7D37FC092E2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122567" y="1250865"/>
            <a:ext cx="2296529" cy="229652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Votre image ici</a:t>
            </a:r>
          </a:p>
        </p:txBody>
      </p:sp>
    </p:spTree>
    <p:extLst>
      <p:ext uri="{BB962C8B-B14F-4D97-AF65-F5344CB8AC3E}">
        <p14:creationId xmlns:p14="http://schemas.microsoft.com/office/powerpoint/2010/main" val="148358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lipse 29">
            <a:extLst>
              <a:ext uri="{FF2B5EF4-FFF2-40B4-BE49-F238E27FC236}">
                <a16:creationId xmlns:a16="http://schemas.microsoft.com/office/drawing/2014/main" id="{19E6B06C-C321-465E-81EE-9F96866C480F}"/>
              </a:ext>
            </a:extLst>
          </p:cNvPr>
          <p:cNvSpPr>
            <a:spLocks noChangeAspect="1"/>
          </p:cNvSpPr>
          <p:nvPr userDrawn="1"/>
        </p:nvSpPr>
        <p:spPr>
          <a:xfrm>
            <a:off x="188495" y="6184991"/>
            <a:ext cx="432000" cy="430866"/>
          </a:xfrm>
          <a:prstGeom prst="ellipse">
            <a:avLst/>
          </a:prstGeom>
          <a:solidFill>
            <a:srgbClr val="36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330A70A-60EB-465A-82AC-E4B09E4F1C73}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748145"/>
            <a:ext cx="6021234" cy="0"/>
          </a:xfrm>
          <a:prstGeom prst="line">
            <a:avLst/>
          </a:prstGeom>
          <a:ln w="349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63000">
                  <a:srgbClr val="8BD5C2"/>
                </a:gs>
                <a:gs pos="83000">
                  <a:srgbClr val="36957D"/>
                </a:gs>
                <a:gs pos="100000">
                  <a:srgbClr val="194338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55652BE2-4F58-4038-9D94-88EAC82F42AD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64438" y="6197027"/>
            <a:ext cx="456058" cy="40679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8B389D90-06B7-4930-9AB2-368C04B612F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1" name="Espace réservé de la date 3">
            <a:extLst>
              <a:ext uri="{FF2B5EF4-FFF2-40B4-BE49-F238E27FC236}">
                <a16:creationId xmlns:a16="http://schemas.microsoft.com/office/drawing/2014/main" id="{8324FF78-C28A-4AEF-AE7D-1010AD1FC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7862"/>
            <a:ext cx="2743200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194338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B5B84B9-3359-449A-9E62-E9BE22C45B66}"/>
              </a:ext>
            </a:extLst>
          </p:cNvPr>
          <p:cNvCxnSpPr>
            <a:cxnSpLocks/>
          </p:cNvCxnSpPr>
          <p:nvPr userDrawn="1"/>
        </p:nvCxnSpPr>
        <p:spPr>
          <a:xfrm>
            <a:off x="736979" y="6217862"/>
            <a:ext cx="0" cy="38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39707BC-DA05-4732-89C8-A43379E098F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3948" y="6050553"/>
            <a:ext cx="2608052" cy="8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2" r:id="rId4"/>
    <p:sldLayoutId id="2147483663" r:id="rId5"/>
    <p:sldLayoutId id="2147483650" r:id="rId6"/>
    <p:sldLayoutId id="2147483652" r:id="rId7"/>
    <p:sldLayoutId id="2147483667" r:id="rId8"/>
    <p:sldLayoutId id="2147483668" r:id="rId9"/>
    <p:sldLayoutId id="2147483654" r:id="rId10"/>
    <p:sldLayoutId id="2147483659" r:id="rId11"/>
    <p:sldLayoutId id="2147483655" r:id="rId12"/>
    <p:sldLayoutId id="2147483665" r:id="rId13"/>
    <p:sldLayoutId id="2147483669" r:id="rId14"/>
    <p:sldLayoutId id="2147483664" r:id="rId15"/>
    <p:sldLayoutId id="214748365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278F2D57-148A-4BA0-9BF8-8734A9318738}"/>
              </a:ext>
            </a:extLst>
          </p:cNvPr>
          <p:cNvSpPr/>
          <p:nvPr/>
        </p:nvSpPr>
        <p:spPr>
          <a:xfrm>
            <a:off x="7029596" y="738849"/>
            <a:ext cx="1079371" cy="95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1CE2C8-7C48-485B-807F-1FD8331C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Knowledge</a:t>
            </a:r>
            <a:r>
              <a:rPr lang="fr-FR" dirty="0"/>
              <a:t> Management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C126E5-ED4E-4625-AF68-8E0FE39B0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50A90FB-B92A-4420-974F-353B5A7C769C}"/>
              </a:ext>
            </a:extLst>
          </p:cNvPr>
          <p:cNvSpPr txBox="1">
            <a:spLocks/>
          </p:cNvSpPr>
          <p:nvPr/>
        </p:nvSpPr>
        <p:spPr>
          <a:xfrm>
            <a:off x="356936" y="911095"/>
            <a:ext cx="11578389" cy="5007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Projet de fin de parcours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3721D15-7DE9-43E2-BB07-D15ED646BCB8}"/>
              </a:ext>
            </a:extLst>
          </p:cNvPr>
          <p:cNvSpPr/>
          <p:nvPr/>
        </p:nvSpPr>
        <p:spPr>
          <a:xfrm>
            <a:off x="1486292" y="1685664"/>
            <a:ext cx="4609708" cy="4387081"/>
          </a:xfrm>
          <a:prstGeom prst="ellipse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EBB1DE-FE15-432E-9FCE-36B662E6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62" y="2447468"/>
            <a:ext cx="1809750" cy="857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8F8622-8F0F-4183-A3C0-FB2E470B3AA4}"/>
              </a:ext>
            </a:extLst>
          </p:cNvPr>
          <p:cNvSpPr txBox="1"/>
          <p:nvPr/>
        </p:nvSpPr>
        <p:spPr>
          <a:xfrm>
            <a:off x="3381080" y="3518120"/>
            <a:ext cx="6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88E19A-CD0F-4854-A2B4-E2FCB9CF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33" y="4066522"/>
            <a:ext cx="2809875" cy="885825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8B0A0B87-0196-4814-BFF4-0A71AEEDA4A4}"/>
              </a:ext>
            </a:extLst>
          </p:cNvPr>
          <p:cNvSpPr/>
          <p:nvPr/>
        </p:nvSpPr>
        <p:spPr>
          <a:xfrm>
            <a:off x="7196923" y="860866"/>
            <a:ext cx="744718" cy="70701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61C754-0BFC-44F5-A024-395DAE742923}"/>
              </a:ext>
            </a:extLst>
          </p:cNvPr>
          <p:cNvSpPr txBox="1"/>
          <p:nvPr/>
        </p:nvSpPr>
        <p:spPr>
          <a:xfrm>
            <a:off x="7423166" y="891205"/>
            <a:ext cx="24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F2AB85-1EFE-4406-80C0-ADDF3D845F89}"/>
              </a:ext>
            </a:extLst>
          </p:cNvPr>
          <p:cNvSpPr txBox="1"/>
          <p:nvPr/>
        </p:nvSpPr>
        <p:spPr>
          <a:xfrm>
            <a:off x="8489967" y="2122380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État de l’art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8DA88B-73CE-41D4-AD91-93E5218BE98F}"/>
              </a:ext>
            </a:extLst>
          </p:cNvPr>
          <p:cNvSpPr/>
          <p:nvPr/>
        </p:nvSpPr>
        <p:spPr>
          <a:xfrm>
            <a:off x="7029596" y="1844239"/>
            <a:ext cx="1079371" cy="95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7EF33A6-5C6B-47CD-B188-7CDDC4F3FCB2}"/>
              </a:ext>
            </a:extLst>
          </p:cNvPr>
          <p:cNvSpPr/>
          <p:nvPr/>
        </p:nvSpPr>
        <p:spPr>
          <a:xfrm>
            <a:off x="7196923" y="1966256"/>
            <a:ext cx="744718" cy="70701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F82A155-529D-4F16-BDF3-D3DB9CCE5328}"/>
              </a:ext>
            </a:extLst>
          </p:cNvPr>
          <p:cNvSpPr txBox="1"/>
          <p:nvPr/>
        </p:nvSpPr>
        <p:spPr>
          <a:xfrm>
            <a:off x="7354821" y="1966256"/>
            <a:ext cx="58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7479F1-BFE9-4ABE-B7AD-4A33E4D50E2E}"/>
              </a:ext>
            </a:extLst>
          </p:cNvPr>
          <p:cNvSpPr txBox="1"/>
          <p:nvPr/>
        </p:nvSpPr>
        <p:spPr>
          <a:xfrm>
            <a:off x="8489967" y="1115227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projet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F1B3BF6-6D55-4CBB-B603-C99BA1705E59}"/>
              </a:ext>
            </a:extLst>
          </p:cNvPr>
          <p:cNvSpPr/>
          <p:nvPr/>
        </p:nvSpPr>
        <p:spPr>
          <a:xfrm>
            <a:off x="7029596" y="3042598"/>
            <a:ext cx="1079371" cy="95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78FF143-A578-4D4F-83C2-388E3EF1F95B}"/>
              </a:ext>
            </a:extLst>
          </p:cNvPr>
          <p:cNvSpPr/>
          <p:nvPr/>
        </p:nvSpPr>
        <p:spPr>
          <a:xfrm>
            <a:off x="7196923" y="3164615"/>
            <a:ext cx="744718" cy="70701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8E972E9-2669-4D8F-A613-CDD45B622E37}"/>
              </a:ext>
            </a:extLst>
          </p:cNvPr>
          <p:cNvSpPr txBox="1"/>
          <p:nvPr/>
        </p:nvSpPr>
        <p:spPr>
          <a:xfrm>
            <a:off x="7327719" y="3164615"/>
            <a:ext cx="58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8329B67-E355-404A-962D-D98E248D1718}"/>
              </a:ext>
            </a:extLst>
          </p:cNvPr>
          <p:cNvSpPr/>
          <p:nvPr/>
        </p:nvSpPr>
        <p:spPr>
          <a:xfrm>
            <a:off x="7029596" y="4197955"/>
            <a:ext cx="1079371" cy="95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8437B11-1F05-47BE-AD52-E2749CAF2BBB}"/>
              </a:ext>
            </a:extLst>
          </p:cNvPr>
          <p:cNvSpPr/>
          <p:nvPr/>
        </p:nvSpPr>
        <p:spPr>
          <a:xfrm>
            <a:off x="7196923" y="4319972"/>
            <a:ext cx="744718" cy="70701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714353-292D-43C1-91B1-C7478187BFB0}"/>
              </a:ext>
            </a:extLst>
          </p:cNvPr>
          <p:cNvSpPr txBox="1"/>
          <p:nvPr/>
        </p:nvSpPr>
        <p:spPr>
          <a:xfrm>
            <a:off x="7275872" y="4338294"/>
            <a:ext cx="74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IV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B2B7FDD-4846-4FA5-968B-A68EC5F6D85C}"/>
              </a:ext>
            </a:extLst>
          </p:cNvPr>
          <p:cNvSpPr txBox="1"/>
          <p:nvPr/>
        </p:nvSpPr>
        <p:spPr>
          <a:xfrm>
            <a:off x="8489967" y="3328401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solution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C3096E5-0108-41F4-B41A-81EF27FBADF3}"/>
              </a:ext>
            </a:extLst>
          </p:cNvPr>
          <p:cNvSpPr txBox="1"/>
          <p:nvPr/>
        </p:nvSpPr>
        <p:spPr>
          <a:xfrm>
            <a:off x="8489967" y="4488811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Démonstration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5F32D31-D502-BE4D-92EC-B805CC1A93E9}"/>
              </a:ext>
            </a:extLst>
          </p:cNvPr>
          <p:cNvSpPr/>
          <p:nvPr/>
        </p:nvSpPr>
        <p:spPr>
          <a:xfrm>
            <a:off x="7029596" y="5289338"/>
            <a:ext cx="1079371" cy="95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98ED05D-F962-1749-B575-AB537F37B00B}"/>
              </a:ext>
            </a:extLst>
          </p:cNvPr>
          <p:cNvSpPr/>
          <p:nvPr/>
        </p:nvSpPr>
        <p:spPr>
          <a:xfrm>
            <a:off x="7196923" y="5411355"/>
            <a:ext cx="744718" cy="70701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229D63E-1571-5847-A049-EEB2692FF8E6}"/>
              </a:ext>
            </a:extLst>
          </p:cNvPr>
          <p:cNvSpPr txBox="1"/>
          <p:nvPr/>
        </p:nvSpPr>
        <p:spPr>
          <a:xfrm>
            <a:off x="7352947" y="5442260"/>
            <a:ext cx="74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BEE508E-843C-9945-9682-D65ABDFD2E82}"/>
              </a:ext>
            </a:extLst>
          </p:cNvPr>
          <p:cNvSpPr txBox="1"/>
          <p:nvPr/>
        </p:nvSpPr>
        <p:spPr>
          <a:xfrm>
            <a:off x="8489967" y="5580194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19010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3BA53-B41C-4BB9-B110-83AE7DC31D8F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III</a:t>
            </a:r>
            <a:r>
              <a:rPr lang="fr-FR" sz="3200" dirty="0"/>
              <a:t>. Notre solution – Structure du </a:t>
            </a:r>
            <a:r>
              <a:rPr lang="fr-FR" sz="3200" dirty="0" err="1"/>
              <a:t>repository</a:t>
            </a:r>
            <a:endParaRPr lang="fr-FR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F0B9DC-8B96-EA4F-8027-002D6090E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80" y="1216231"/>
            <a:ext cx="7271497" cy="48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3BA53-B41C-4BB9-B110-83AE7DC31D8F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III</a:t>
            </a:r>
            <a:r>
              <a:rPr lang="fr-FR" sz="3200" dirty="0"/>
              <a:t>. Notre solution – IHM (Application Dash)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B307CA-1F43-4C51-9231-A41F16ECA182}"/>
              </a:ext>
            </a:extLst>
          </p:cNvPr>
          <p:cNvSpPr txBox="1"/>
          <p:nvPr/>
        </p:nvSpPr>
        <p:spPr>
          <a:xfrm>
            <a:off x="1659118" y="1555423"/>
            <a:ext cx="87103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Une fois l’algorithme permettant de convertir des rapports financiers au format </a:t>
            </a:r>
            <a:r>
              <a:rPr lang="fr-FR" dirty="0" err="1"/>
              <a:t>xbrl</a:t>
            </a:r>
            <a:r>
              <a:rPr lang="fr-FR" dirty="0"/>
              <a:t> réalisé, nous avons cherché à l’exécuter sur un serveur web à l’aide du </a:t>
            </a:r>
            <a:r>
              <a:rPr lang="fr-FR" dirty="0" err="1"/>
              <a:t>framework</a:t>
            </a:r>
            <a:r>
              <a:rPr lang="fr-FR" dirty="0"/>
              <a:t> DASH. </a:t>
            </a:r>
          </a:p>
          <a:p>
            <a:pPr algn="just"/>
            <a:r>
              <a:rPr lang="fr-FR" dirty="0"/>
              <a:t>	</a:t>
            </a:r>
          </a:p>
          <a:p>
            <a:pPr lvl="1" algn="just"/>
            <a:r>
              <a:rPr lang="fr-FR" dirty="0"/>
              <a:t>	Une expérience utilisateur simplifiée (tout est en ligne, inutile	d’installer des logiciels)</a:t>
            </a:r>
          </a:p>
          <a:p>
            <a:pPr lvl="1" algn="just"/>
            <a:endParaRPr lang="fr-FR" dirty="0"/>
          </a:p>
          <a:p>
            <a:pPr lvl="1" algn="just"/>
            <a:r>
              <a:rPr lang="fr-FR" dirty="0"/>
              <a:t>	Un moyen rapide et accessible pour un client de convertir n’importe 	quel type de fichier </a:t>
            </a:r>
            <a:r>
              <a:rPr lang="fr-FR" dirty="0" err="1"/>
              <a:t>xbrl</a:t>
            </a:r>
            <a:r>
              <a:rPr lang="fr-FR" dirty="0"/>
              <a:t> au format CSV</a:t>
            </a:r>
          </a:p>
          <a:p>
            <a:pPr lvl="1" algn="just"/>
            <a:endParaRPr lang="fr-FR" dirty="0"/>
          </a:p>
          <a:p>
            <a:pPr lvl="1" algn="just"/>
            <a:r>
              <a:rPr lang="fr-FR" dirty="0"/>
              <a:t>	Un moyen pour </a:t>
            </a:r>
            <a:r>
              <a:rPr lang="fr-FR" dirty="0" err="1"/>
              <a:t>FinHarmony</a:t>
            </a:r>
            <a:r>
              <a:rPr lang="fr-FR" dirty="0"/>
              <a:t> de contrôler l’accès au convertisseur de 	fichier (implique une connexion client)</a:t>
            </a:r>
          </a:p>
          <a:p>
            <a:pPr lvl="1" algn="just"/>
            <a:endParaRPr lang="fr-F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9" name="Graphique 8" descr="Signe pouce en haut contour">
            <a:extLst>
              <a:ext uri="{FF2B5EF4-FFF2-40B4-BE49-F238E27FC236}">
                <a16:creationId xmlns:a16="http://schemas.microsoft.com/office/drawing/2014/main" id="{F2410A5E-C59F-418E-A18D-8B928D46C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7337" y="2662624"/>
            <a:ext cx="600959" cy="600959"/>
          </a:xfrm>
          <a:prstGeom prst="rect">
            <a:avLst/>
          </a:prstGeom>
        </p:spPr>
      </p:pic>
      <p:pic>
        <p:nvPicPr>
          <p:cNvPr id="11" name="Graphique 10" descr="Sablier 90% avec un remplissage uni">
            <a:extLst>
              <a:ext uri="{FF2B5EF4-FFF2-40B4-BE49-F238E27FC236}">
                <a16:creationId xmlns:a16="http://schemas.microsoft.com/office/drawing/2014/main" id="{B3DBE678-3C5F-46FA-B8A4-3FDF0FFA3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7337" y="3549123"/>
            <a:ext cx="600959" cy="600959"/>
          </a:xfrm>
          <a:prstGeom prst="rect">
            <a:avLst/>
          </a:prstGeom>
        </p:spPr>
      </p:pic>
      <p:pic>
        <p:nvPicPr>
          <p:cNvPr id="13" name="Graphique 12" descr="Verrou contour">
            <a:extLst>
              <a:ext uri="{FF2B5EF4-FFF2-40B4-BE49-F238E27FC236}">
                <a16:creationId xmlns:a16="http://schemas.microsoft.com/office/drawing/2014/main" id="{C4C4CC6C-8CB3-48EC-828C-77FBA78A6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6816" y="421441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3BA53-B41C-4BB9-B110-83AE7DC31D8F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IV</a:t>
            </a:r>
            <a:r>
              <a:rPr lang="fr-FR" sz="3200" dirty="0"/>
              <a:t>. Démonstration</a:t>
            </a:r>
          </a:p>
        </p:txBody>
      </p:sp>
      <p:pic>
        <p:nvPicPr>
          <p:cNvPr id="3" name="Graphique 2" descr="Sablier terminé avec un remplissage uni">
            <a:extLst>
              <a:ext uri="{FF2B5EF4-FFF2-40B4-BE49-F238E27FC236}">
                <a16:creationId xmlns:a16="http://schemas.microsoft.com/office/drawing/2014/main" id="{F9FC92D2-8A6F-4439-A8CC-9CF185ADC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8425" y="2853750"/>
            <a:ext cx="914400" cy="914400"/>
          </a:xfrm>
          <a:prstGeom prst="rect">
            <a:avLst/>
          </a:prstGeom>
        </p:spPr>
      </p:pic>
      <p:pic>
        <p:nvPicPr>
          <p:cNvPr id="6" name="Graphique 5" descr="Sablier terminé avec un remplissage uni">
            <a:extLst>
              <a:ext uri="{FF2B5EF4-FFF2-40B4-BE49-F238E27FC236}">
                <a16:creationId xmlns:a16="http://schemas.microsoft.com/office/drawing/2014/main" id="{ACD3D176-B6CA-4E98-BF0B-10BB7C88D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43902" y="2853750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F278B6-1CCE-4576-BE21-A77D0C210F0F}"/>
              </a:ext>
            </a:extLst>
          </p:cNvPr>
          <p:cNvSpPr txBox="1"/>
          <p:nvPr/>
        </p:nvSpPr>
        <p:spPr>
          <a:xfrm>
            <a:off x="4248150" y="2987784"/>
            <a:ext cx="340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 instant, nous allons vous partager notre écran..</a:t>
            </a:r>
          </a:p>
        </p:txBody>
      </p:sp>
    </p:spTree>
    <p:extLst>
      <p:ext uri="{BB962C8B-B14F-4D97-AF65-F5344CB8AC3E}">
        <p14:creationId xmlns:p14="http://schemas.microsoft.com/office/powerpoint/2010/main" val="166540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38E21CB-2D99-1143-AFC3-02A61A75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/>
                </a:solidFill>
              </a:rPr>
              <a:t>V</a:t>
            </a:r>
            <a:r>
              <a:rPr lang="fr-FR" dirty="0"/>
              <a:t>. Bilan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5E7384-FE52-C542-94CA-37FB093FF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63C2345-E577-FB4E-8DDA-5D80CD8C566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10673" y="1893417"/>
            <a:ext cx="5799386" cy="3667124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fr-FR" dirty="0"/>
              <a:t>Démocratisation (IHM)</a:t>
            </a:r>
          </a:p>
          <a:p>
            <a:pPr>
              <a:buBlip>
                <a:blip r:embed="rId2"/>
              </a:buBlip>
            </a:pPr>
            <a:r>
              <a:rPr lang="fr-FR" dirty="0"/>
              <a:t>Perspectives d’évolutions </a:t>
            </a:r>
          </a:p>
          <a:p>
            <a:pPr>
              <a:buBlip>
                <a:blip r:embed="rId2"/>
              </a:buBlip>
            </a:pPr>
            <a:r>
              <a:rPr lang="fr-FR" dirty="0"/>
              <a:t>Accessibilité (GIT)</a:t>
            </a:r>
          </a:p>
          <a:p>
            <a:pPr>
              <a:buBlip>
                <a:blip r:embed="rId2"/>
              </a:buBlip>
            </a:pPr>
            <a:r>
              <a:rPr lang="fr-FR" dirty="0"/>
              <a:t>Appropriation (</a:t>
            </a:r>
            <a:r>
              <a:rPr lang="fr-FR" dirty="0" err="1"/>
              <a:t>Flask</a:t>
            </a:r>
            <a:r>
              <a:rPr lang="fr-FR" dirty="0"/>
              <a:t>)</a:t>
            </a:r>
          </a:p>
          <a:p>
            <a:pPr>
              <a:buBlip>
                <a:blip r:embed="rId2"/>
              </a:buBlip>
            </a:pPr>
            <a:r>
              <a:rPr lang="fr-FR" dirty="0"/>
              <a:t>Optimisation (convertisseur)</a:t>
            </a:r>
          </a:p>
          <a:p>
            <a:pPr>
              <a:buBlip>
                <a:blip r:embed="rId2"/>
              </a:buBlip>
            </a:pPr>
            <a:r>
              <a:rPr lang="fr-FR" dirty="0"/>
              <a:t>Compatibilité unanime </a:t>
            </a:r>
            <a:br>
              <a:rPr lang="fr-FR" dirty="0"/>
            </a:br>
            <a:r>
              <a:rPr lang="fr-FR" dirty="0"/>
              <a:t>(Safran, Total, </a:t>
            </a:r>
            <a:r>
              <a:rPr lang="fr-FR" dirty="0" err="1"/>
              <a:t>Gleif</a:t>
            </a:r>
            <a:r>
              <a:rPr lang="fr-FR" dirty="0"/>
              <a:t> …)</a:t>
            </a:r>
          </a:p>
          <a:p>
            <a:pPr>
              <a:buBlip>
                <a:blip r:embed="rId2"/>
              </a:buBlip>
            </a:pPr>
            <a:r>
              <a:rPr lang="fr-FR" dirty="0"/>
              <a:t>Projet fonctionnel (utilisation immédiate)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9C073B6-3064-A744-B170-DD26D8DA491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617176" y="1818567"/>
            <a:ext cx="4269466" cy="800356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fr-FR" dirty="0"/>
              <a:t>Ciblage de l’extraction de donnée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23CF5-32AA-9346-951C-F391272D2D07}"/>
              </a:ext>
            </a:extLst>
          </p:cNvPr>
          <p:cNvSpPr/>
          <p:nvPr/>
        </p:nvSpPr>
        <p:spPr>
          <a:xfrm>
            <a:off x="620496" y="1607794"/>
            <a:ext cx="5370367" cy="427402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74890-D878-994D-B1EA-93FE0E04240A}"/>
              </a:ext>
            </a:extLst>
          </p:cNvPr>
          <p:cNvSpPr/>
          <p:nvPr/>
        </p:nvSpPr>
        <p:spPr>
          <a:xfrm>
            <a:off x="6318163" y="1607794"/>
            <a:ext cx="5370367" cy="12219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F856FFF2-98CD-234C-B598-1B8464D13205}"/>
              </a:ext>
            </a:extLst>
          </p:cNvPr>
          <p:cNvSpPr txBox="1">
            <a:spLocks/>
          </p:cNvSpPr>
          <p:nvPr/>
        </p:nvSpPr>
        <p:spPr>
          <a:xfrm>
            <a:off x="6532165" y="4323719"/>
            <a:ext cx="5334259" cy="1433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fr-FR" dirty="0"/>
              <a:t>Sujet innovant (compétences)</a:t>
            </a:r>
          </a:p>
          <a:p>
            <a:pPr>
              <a:buBlip>
                <a:blip r:embed="rId4"/>
              </a:buBlip>
            </a:pPr>
            <a:r>
              <a:rPr lang="fr-FR" dirty="0"/>
              <a:t>Lacune des ressources</a:t>
            </a:r>
          </a:p>
          <a:p>
            <a:pPr>
              <a:buBlip>
                <a:blip r:embed="rId4"/>
              </a:buBlip>
            </a:pPr>
            <a:r>
              <a:rPr lang="fr-FR" dirty="0"/>
              <a:t>Travail d’équipe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08754662-BFCB-404E-A099-472EDAA03B2F}"/>
              </a:ext>
            </a:extLst>
          </p:cNvPr>
          <p:cNvSpPr txBox="1">
            <a:spLocks/>
          </p:cNvSpPr>
          <p:nvPr/>
        </p:nvSpPr>
        <p:spPr>
          <a:xfrm>
            <a:off x="620496" y="1114799"/>
            <a:ext cx="2290377" cy="423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Avantages :</a:t>
            </a:r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B35750F1-7273-6741-A954-5638B1C78805}"/>
              </a:ext>
            </a:extLst>
          </p:cNvPr>
          <p:cNvSpPr txBox="1">
            <a:spLocks/>
          </p:cNvSpPr>
          <p:nvPr/>
        </p:nvSpPr>
        <p:spPr>
          <a:xfrm>
            <a:off x="6318163" y="1100897"/>
            <a:ext cx="2615772" cy="423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Inconvénients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11C1D-8BCA-814A-AD94-B53546B87E82}"/>
              </a:ext>
            </a:extLst>
          </p:cNvPr>
          <p:cNvSpPr/>
          <p:nvPr/>
        </p:nvSpPr>
        <p:spPr>
          <a:xfrm>
            <a:off x="6318163" y="4071950"/>
            <a:ext cx="5370367" cy="1785152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04C4816B-BDB1-5C4D-B323-C6725518D9B5}"/>
              </a:ext>
            </a:extLst>
          </p:cNvPr>
          <p:cNvSpPr txBox="1">
            <a:spLocks/>
          </p:cNvSpPr>
          <p:nvPr/>
        </p:nvSpPr>
        <p:spPr>
          <a:xfrm>
            <a:off x="6281040" y="3563453"/>
            <a:ext cx="2615772" cy="423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Limites :</a:t>
            </a:r>
          </a:p>
        </p:txBody>
      </p:sp>
    </p:spTree>
    <p:extLst>
      <p:ext uri="{BB962C8B-B14F-4D97-AF65-F5344CB8AC3E}">
        <p14:creationId xmlns:p14="http://schemas.microsoft.com/office/powerpoint/2010/main" val="124679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/>
          <a:p>
            <a:fld id="{8B389D90-06B7-4930-9AB2-368C04B612F2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C7EB6E-2E3F-4CE9-A4E8-A8BB7A0A0CB9}"/>
              </a:ext>
            </a:extLst>
          </p:cNvPr>
          <p:cNvSpPr txBox="1"/>
          <p:nvPr/>
        </p:nvSpPr>
        <p:spPr>
          <a:xfrm>
            <a:off x="356935" y="71354"/>
            <a:ext cx="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BF7938-FD45-4EE8-90CA-69B1A0EAF51B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</a:t>
            </a:r>
            <a:r>
              <a:rPr lang="fr-FR" sz="3200" dirty="0"/>
              <a:t>. Le projet – Présentation de l’équipe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7C7349-F235-4B16-8539-A0076E5C9F80}"/>
              </a:ext>
            </a:extLst>
          </p:cNvPr>
          <p:cNvSpPr/>
          <p:nvPr/>
        </p:nvSpPr>
        <p:spPr>
          <a:xfrm>
            <a:off x="1074685" y="1204274"/>
            <a:ext cx="10042629" cy="44494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Peut être une image de Raphaël Olivier, vêtements d’extérieur et costume">
            <a:extLst>
              <a:ext uri="{FF2B5EF4-FFF2-40B4-BE49-F238E27FC236}">
                <a16:creationId xmlns:a16="http://schemas.microsoft.com/office/drawing/2014/main" id="{C30FB203-BF8D-43D3-BFAF-6C98CCD1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5" y="1536564"/>
            <a:ext cx="2786747" cy="30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eut être une image de 1 personne">
            <a:extLst>
              <a:ext uri="{FF2B5EF4-FFF2-40B4-BE49-F238E27FC236}">
                <a16:creationId xmlns:a16="http://schemas.microsoft.com/office/drawing/2014/main" id="{100A1736-7909-459B-8F85-6D5E5882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48" y="1536564"/>
            <a:ext cx="2719076" cy="29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CE2B461-9EB1-4C55-BA61-8A77845712F0}"/>
              </a:ext>
            </a:extLst>
          </p:cNvPr>
          <p:cNvSpPr txBox="1"/>
          <p:nvPr/>
        </p:nvSpPr>
        <p:spPr>
          <a:xfrm>
            <a:off x="1729039" y="4814860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Bensouda</a:t>
            </a:r>
            <a:r>
              <a:rPr lang="fr-FR" dirty="0"/>
              <a:t> Amine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18A57A-12D8-4A76-8034-59F846C3ED68}"/>
              </a:ext>
            </a:extLst>
          </p:cNvPr>
          <p:cNvSpPr txBox="1"/>
          <p:nvPr/>
        </p:nvSpPr>
        <p:spPr>
          <a:xfrm>
            <a:off x="5016629" y="4823176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Olivier Raphaël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1E9321-DA9E-4C44-8426-D1015399F6E1}"/>
              </a:ext>
            </a:extLst>
          </p:cNvPr>
          <p:cNvSpPr txBox="1"/>
          <p:nvPr/>
        </p:nvSpPr>
        <p:spPr>
          <a:xfrm>
            <a:off x="8244296" y="4823176"/>
            <a:ext cx="298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Vercauteren</a:t>
            </a:r>
            <a:r>
              <a:rPr lang="fr-FR" dirty="0"/>
              <a:t> Maxence</a:t>
            </a:r>
          </a:p>
        </p:txBody>
      </p:sp>
      <p:pic>
        <p:nvPicPr>
          <p:cNvPr id="6" name="Image 5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BF9FDB04-D7BF-D040-B805-0C37B7EB9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6" y="1536563"/>
            <a:ext cx="2914464" cy="304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2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C7EB6E-2E3F-4CE9-A4E8-A8BB7A0A0CB9}"/>
              </a:ext>
            </a:extLst>
          </p:cNvPr>
          <p:cNvSpPr txBox="1"/>
          <p:nvPr/>
        </p:nvSpPr>
        <p:spPr>
          <a:xfrm>
            <a:off x="356935" y="71354"/>
            <a:ext cx="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BF7938-FD45-4EE8-90CA-69B1A0EAF51B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</a:t>
            </a:r>
            <a:r>
              <a:rPr lang="fr-FR" sz="3200" dirty="0"/>
              <a:t>. Le projet – Rappel de la mission</a:t>
            </a:r>
          </a:p>
        </p:txBody>
      </p:sp>
      <p:pic>
        <p:nvPicPr>
          <p:cNvPr id="3" name="Graphique 2" descr="Badge point d’interrogation avec un remplissage uni">
            <a:extLst>
              <a:ext uri="{FF2B5EF4-FFF2-40B4-BE49-F238E27FC236}">
                <a16:creationId xmlns:a16="http://schemas.microsoft.com/office/drawing/2014/main" id="{8D301344-70C9-44CF-A380-61494843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879" y="2980049"/>
            <a:ext cx="897902" cy="8979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260E7A-4A85-4EB5-AD93-45E0207534FA}"/>
              </a:ext>
            </a:extLst>
          </p:cNvPr>
          <p:cNvSpPr txBox="1"/>
          <p:nvPr/>
        </p:nvSpPr>
        <p:spPr>
          <a:xfrm>
            <a:off x="2479250" y="1508785"/>
            <a:ext cx="868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/>
              <a:t>FinHarmony</a:t>
            </a:r>
            <a:r>
              <a:rPr lang="fr-FR" dirty="0"/>
              <a:t>, entreprise de conseil en gestion finance a besoin d’une solution permettant de convertir les rapports financiers annuels des entreprises du format XBRL vers un format plus lisible CSV. </a:t>
            </a:r>
          </a:p>
        </p:txBody>
      </p:sp>
      <p:pic>
        <p:nvPicPr>
          <p:cNvPr id="7" name="Graphique 6" descr="Porte-bloc avec un remplissage uni">
            <a:extLst>
              <a:ext uri="{FF2B5EF4-FFF2-40B4-BE49-F238E27FC236}">
                <a16:creationId xmlns:a16="http://schemas.microsoft.com/office/drawing/2014/main" id="{207E5F68-02C6-4DBB-B81D-482346264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879" y="1443986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D5301B2-22A1-43CE-9F44-8A88B62B9D95}"/>
              </a:ext>
            </a:extLst>
          </p:cNvPr>
          <p:cNvSpPr txBox="1"/>
          <p:nvPr/>
        </p:nvSpPr>
        <p:spPr>
          <a:xfrm>
            <a:off x="904974" y="2293739"/>
            <a:ext cx="136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mission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52DFE1D-D19D-401F-8706-499C2DB9B93D}"/>
              </a:ext>
            </a:extLst>
          </p:cNvPr>
          <p:cNvSpPr txBox="1"/>
          <p:nvPr/>
        </p:nvSpPr>
        <p:spPr>
          <a:xfrm>
            <a:off x="917151" y="5385982"/>
            <a:ext cx="157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A0E0E2-D331-4B14-8CF1-00E5D61DF0F1}"/>
              </a:ext>
            </a:extLst>
          </p:cNvPr>
          <p:cNvSpPr txBox="1"/>
          <p:nvPr/>
        </p:nvSpPr>
        <p:spPr>
          <a:xfrm>
            <a:off x="2479248" y="4730073"/>
            <a:ext cx="868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/>
              <a:t>FinHarmony</a:t>
            </a:r>
            <a:r>
              <a:rPr lang="fr-FR" dirty="0"/>
              <a:t> a fait appel à notre équipe pour faire l’état de l’art de ce qui a déjà été réalisé et améliorer la solution existante.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0BFCCC-7014-4EFA-9178-79F19DC18D3B}"/>
              </a:ext>
            </a:extLst>
          </p:cNvPr>
          <p:cNvSpPr txBox="1"/>
          <p:nvPr/>
        </p:nvSpPr>
        <p:spPr>
          <a:xfrm>
            <a:off x="917151" y="3806743"/>
            <a:ext cx="156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 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151CD6-8CD7-4A65-B0B4-1E0DEFB44BEB}"/>
              </a:ext>
            </a:extLst>
          </p:cNvPr>
          <p:cNvSpPr txBox="1"/>
          <p:nvPr/>
        </p:nvSpPr>
        <p:spPr>
          <a:xfrm>
            <a:off x="2479248" y="2995691"/>
            <a:ext cx="868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Aujourd’hui, le traitement des rapports financiers annuels est un travail chronophage pour les analystes financiers qui ont besoin de récupérer à la main, quelques informations utiles sur des centaines de pages. L’objectif est donc d’automatiser la recherche d’informations.</a:t>
            </a:r>
          </a:p>
        </p:txBody>
      </p:sp>
      <p:pic>
        <p:nvPicPr>
          <p:cNvPr id="18" name="Graphique 17" descr="Salle de conseil avec un remplissage uni">
            <a:extLst>
              <a:ext uri="{FF2B5EF4-FFF2-40B4-BE49-F238E27FC236}">
                <a16:creationId xmlns:a16="http://schemas.microsoft.com/office/drawing/2014/main" id="{02DF3934-55E7-4389-9BFC-1A4A8D0DE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885" y="4608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6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F6B9727-F8D1-4E93-B558-7E0910E1B1E7}"/>
              </a:ext>
            </a:extLst>
          </p:cNvPr>
          <p:cNvSpPr/>
          <p:nvPr/>
        </p:nvSpPr>
        <p:spPr>
          <a:xfrm>
            <a:off x="432650" y="956723"/>
            <a:ext cx="3855327" cy="1629483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4B871C3-E228-496E-AAC5-AE4EE701D208}"/>
              </a:ext>
            </a:extLst>
          </p:cNvPr>
          <p:cNvSpPr/>
          <p:nvPr/>
        </p:nvSpPr>
        <p:spPr>
          <a:xfrm>
            <a:off x="2113749" y="4458815"/>
            <a:ext cx="3783321" cy="1628231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719B44-5C78-45C4-900F-D6D7FCC2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DD19ED-90AE-4823-A9E7-D390E543FE69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</a:t>
            </a:r>
            <a:r>
              <a:rPr lang="fr-FR" sz="3200" dirty="0"/>
              <a:t>. Le projet – Gestion chronologique du projet</a:t>
            </a: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7DD55AE-0AB3-4305-AC6C-91EA3EB5F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312538"/>
              </p:ext>
            </p:extLst>
          </p:nvPr>
        </p:nvGraphicFramePr>
        <p:xfrm>
          <a:off x="253542" y="1601846"/>
          <a:ext cx="7272256" cy="360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C6F3A508-548A-4333-B07A-C45B68EB1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457426"/>
              </p:ext>
            </p:extLst>
          </p:nvPr>
        </p:nvGraphicFramePr>
        <p:xfrm>
          <a:off x="7258728" y="1601845"/>
          <a:ext cx="4581338" cy="360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8CEE68-BD49-44E8-AC74-532C84AE88C8}"/>
              </a:ext>
            </a:extLst>
          </p:cNvPr>
          <p:cNvCxnSpPr>
            <a:cxnSpLocks/>
          </p:cNvCxnSpPr>
          <p:nvPr/>
        </p:nvCxnSpPr>
        <p:spPr>
          <a:xfrm>
            <a:off x="1442301" y="2579682"/>
            <a:ext cx="0" cy="3237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FE141-7241-493B-87DC-3C0E28AB9258}"/>
              </a:ext>
            </a:extLst>
          </p:cNvPr>
          <p:cNvSpPr/>
          <p:nvPr/>
        </p:nvSpPr>
        <p:spPr>
          <a:xfrm>
            <a:off x="700938" y="1011328"/>
            <a:ext cx="3223967" cy="1489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Prise de contact avec l’entreprise Fin Harmony et le groupe précédent.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État des lieux des réalisations effectuées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Élaboration du cahier des charges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77E6973-4854-4CAD-B4FE-2D560504D51A}"/>
              </a:ext>
            </a:extLst>
          </p:cNvPr>
          <p:cNvCxnSpPr>
            <a:cxnSpLocks/>
          </p:cNvCxnSpPr>
          <p:nvPr/>
        </p:nvCxnSpPr>
        <p:spPr>
          <a:xfrm>
            <a:off x="3018345" y="3894841"/>
            <a:ext cx="0" cy="5844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A87960-0DCD-46C8-B30F-6D91CDF9BAB6}"/>
              </a:ext>
            </a:extLst>
          </p:cNvPr>
          <p:cNvSpPr/>
          <p:nvPr/>
        </p:nvSpPr>
        <p:spPr>
          <a:xfrm>
            <a:off x="2277686" y="4479303"/>
            <a:ext cx="3223967" cy="1421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Reprise du code effectué et mis à jour de celui-ci pour l’universaliser à tous les types de rapports financiers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accent6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1E10655-5DB1-49C2-8149-E4FFC06F7040}"/>
              </a:ext>
            </a:extLst>
          </p:cNvPr>
          <p:cNvSpPr/>
          <p:nvPr/>
        </p:nvSpPr>
        <p:spPr>
          <a:xfrm>
            <a:off x="8983080" y="1425443"/>
            <a:ext cx="3143861" cy="1160763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6D742-3DB4-4AB9-BF39-CEE56F0D7D6E}"/>
              </a:ext>
            </a:extLst>
          </p:cNvPr>
          <p:cNvSpPr/>
          <p:nvPr/>
        </p:nvSpPr>
        <p:spPr>
          <a:xfrm>
            <a:off x="9171565" y="1540818"/>
            <a:ext cx="2766892" cy="930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Présentation du travail effectué et démonstration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1C92908-6021-4157-8964-207BC130CD5B}"/>
              </a:ext>
            </a:extLst>
          </p:cNvPr>
          <p:cNvCxnSpPr>
            <a:cxnSpLocks/>
          </p:cNvCxnSpPr>
          <p:nvPr/>
        </p:nvCxnSpPr>
        <p:spPr>
          <a:xfrm>
            <a:off x="10590632" y="2611225"/>
            <a:ext cx="0" cy="5844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3B80E57-956B-4554-ADD0-3E0454F6D2D9}"/>
              </a:ext>
            </a:extLst>
          </p:cNvPr>
          <p:cNvSpPr/>
          <p:nvPr/>
        </p:nvSpPr>
        <p:spPr>
          <a:xfrm>
            <a:off x="7599634" y="4456871"/>
            <a:ext cx="3143861" cy="1160763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B2F91B-B3CA-4B28-BF01-5E9B52043CCA}"/>
              </a:ext>
            </a:extLst>
          </p:cNvPr>
          <p:cNvSpPr/>
          <p:nvPr/>
        </p:nvSpPr>
        <p:spPr>
          <a:xfrm>
            <a:off x="7823740" y="4634937"/>
            <a:ext cx="2766892" cy="930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Finalisation du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Hébergement de la solution sur le site de Fin Harmony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7596576-A642-4BCC-B479-062D4EBBE9E7}"/>
              </a:ext>
            </a:extLst>
          </p:cNvPr>
          <p:cNvCxnSpPr>
            <a:cxnSpLocks/>
          </p:cNvCxnSpPr>
          <p:nvPr/>
        </p:nvCxnSpPr>
        <p:spPr>
          <a:xfrm>
            <a:off x="8479777" y="3650576"/>
            <a:ext cx="0" cy="82872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B1B08E4-BFD9-49BB-9FC9-3C285D533C6D}"/>
              </a:ext>
            </a:extLst>
          </p:cNvPr>
          <p:cNvSpPr/>
          <p:nvPr/>
        </p:nvSpPr>
        <p:spPr>
          <a:xfrm>
            <a:off x="4605734" y="1090247"/>
            <a:ext cx="3820127" cy="1489435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83F3C3-7755-4374-A73E-E3FD7F958001}"/>
              </a:ext>
            </a:extLst>
          </p:cNvPr>
          <p:cNvSpPr/>
          <p:nvPr/>
        </p:nvSpPr>
        <p:spPr>
          <a:xfrm>
            <a:off x="4809297" y="1175006"/>
            <a:ext cx="3441641" cy="129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Amélioration de la solution, nettoyage du code et rédaction d’une documentation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6"/>
                </a:solidFill>
              </a:rPr>
              <a:t>Mise en place d’une page web permettant de convertir et télécharger les rapports financiers au format csv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CB8B44F-990B-42AE-B30C-718D8838CC91}"/>
              </a:ext>
            </a:extLst>
          </p:cNvPr>
          <p:cNvCxnSpPr>
            <a:cxnSpLocks/>
          </p:cNvCxnSpPr>
          <p:nvPr/>
        </p:nvCxnSpPr>
        <p:spPr>
          <a:xfrm>
            <a:off x="5794443" y="2579682"/>
            <a:ext cx="0" cy="5844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5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719B44-5C78-45C4-900F-D6D7FCC2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DD19ED-90AE-4823-A9E7-D390E543FE69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</a:t>
            </a:r>
            <a:r>
              <a:rPr lang="fr-FR" sz="3200" dirty="0"/>
              <a:t>. Le projet – Gestion pratique du projet</a:t>
            </a:r>
          </a:p>
        </p:txBody>
      </p:sp>
      <p:pic>
        <p:nvPicPr>
          <p:cNvPr id="3" name="Graphique 2" descr="Utilisateurs avec un remplissage uni">
            <a:extLst>
              <a:ext uri="{FF2B5EF4-FFF2-40B4-BE49-F238E27FC236}">
                <a16:creationId xmlns:a16="http://schemas.microsoft.com/office/drawing/2014/main" id="{4F0C1D4D-ED00-4952-9697-D9E23D3B5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949" y="2085756"/>
            <a:ext cx="914400" cy="9144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060B286-9ED6-4920-9ADE-FE6B801210D6}"/>
              </a:ext>
            </a:extLst>
          </p:cNvPr>
          <p:cNvSpPr txBox="1"/>
          <p:nvPr/>
        </p:nvSpPr>
        <p:spPr>
          <a:xfrm>
            <a:off x="775201" y="3223917"/>
            <a:ext cx="338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Réunions toutes les deux ou trois semaines sur Teams avec le responsable </a:t>
            </a:r>
            <a:r>
              <a:rPr lang="fr-FR" sz="1400" dirty="0" err="1"/>
              <a:t>FinHarmony</a:t>
            </a:r>
            <a:r>
              <a:rPr lang="fr-FR" sz="1400" dirty="0"/>
              <a:t> du projet, monsieur </a:t>
            </a:r>
            <a:r>
              <a:rPr lang="fr-FR" sz="1400" dirty="0" err="1"/>
              <a:t>Drouillard</a:t>
            </a:r>
            <a:endParaRPr lang="fr-FR" sz="1400" dirty="0"/>
          </a:p>
        </p:txBody>
      </p:sp>
      <p:pic>
        <p:nvPicPr>
          <p:cNvPr id="6" name="Graphique 5" descr="Presse-papiers vérifié contour">
            <a:extLst>
              <a:ext uri="{FF2B5EF4-FFF2-40B4-BE49-F238E27FC236}">
                <a16:creationId xmlns:a16="http://schemas.microsoft.com/office/drawing/2014/main" id="{100C411F-4A48-430F-8A59-AE9966C1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5790" y="2085756"/>
            <a:ext cx="914400" cy="9144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63C1574-160F-4766-BACC-B86B3F018D8A}"/>
              </a:ext>
            </a:extLst>
          </p:cNvPr>
          <p:cNvSpPr txBox="1"/>
          <p:nvPr/>
        </p:nvSpPr>
        <p:spPr>
          <a:xfrm>
            <a:off x="8484227" y="3223918"/>
            <a:ext cx="3238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Session de live </a:t>
            </a:r>
            <a:r>
              <a:rPr lang="fr-FR" sz="1400" dirty="0" err="1"/>
              <a:t>coding</a:t>
            </a:r>
            <a:r>
              <a:rPr lang="fr-FR" sz="1400" dirty="0"/>
              <a:t> tous les jeudis matins et vendredis après-midi sur Teams pour développer notre solution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0D04C20-AA6C-488D-9097-75CB48795EB0}"/>
              </a:ext>
            </a:extLst>
          </p:cNvPr>
          <p:cNvSpPr txBox="1"/>
          <p:nvPr/>
        </p:nvSpPr>
        <p:spPr>
          <a:xfrm>
            <a:off x="4877167" y="3223918"/>
            <a:ext cx="28948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Bilan hebdomadaire des avancées sur le projet de la semaine passée et répartition des tâches pour la semaine suivante</a:t>
            </a:r>
          </a:p>
        </p:txBody>
      </p:sp>
      <p:pic>
        <p:nvPicPr>
          <p:cNvPr id="9" name="Graphique 8" descr="Programmeur avec un remplissage uni">
            <a:extLst>
              <a:ext uri="{FF2B5EF4-FFF2-40B4-BE49-F238E27FC236}">
                <a16:creationId xmlns:a16="http://schemas.microsoft.com/office/drawing/2014/main" id="{0B1A9FBD-8418-4517-A05A-32BEEA4F0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3851" y="2085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4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0DEB19-203E-4BD0-A240-93D27840F3A7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II</a:t>
            </a:r>
            <a:r>
              <a:rPr lang="fr-FR" sz="3200" dirty="0"/>
              <a:t>. État de l’art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ABD607-D1DD-4A11-B323-CAFE349D3515}"/>
              </a:ext>
            </a:extLst>
          </p:cNvPr>
          <p:cNvSpPr txBox="1"/>
          <p:nvPr/>
        </p:nvSpPr>
        <p:spPr>
          <a:xfrm>
            <a:off x="1496756" y="1790887"/>
            <a:ext cx="8682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Après inspection de la solution réalisée jusque là et de son algorithme, nous nous sommes rendus compte de quelques défauts:</a:t>
            </a:r>
          </a:p>
          <a:p>
            <a:pPr algn="just"/>
            <a:endParaRPr lang="fr-F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L’algorithme ne fonctionne que pour certains rapports financiers XBRL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L’algorithme souffre de certains défauts (mauvaise optimisation du code, manque de documentation)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Le fichier csv converti est peu pertinent et difficilement lisible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algn="just"/>
            <a:r>
              <a:rPr lang="fr-FR" dirty="0">
                <a:solidFill>
                  <a:schemeClr val="accent6"/>
                </a:solidFill>
              </a:rPr>
              <a:t>CONCLUSION : Nous avons décidé de reprendre le projet à la source afin de mieux répondre au cahier des charges de l’entreprise </a:t>
            </a:r>
            <a:r>
              <a:rPr lang="fr-FR" dirty="0" err="1">
                <a:solidFill>
                  <a:schemeClr val="accent6"/>
                </a:solidFill>
              </a:rPr>
              <a:t>FinHarmony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3" name="Graphique 2" descr="Brainstorming avec un remplissage uni">
            <a:extLst>
              <a:ext uri="{FF2B5EF4-FFF2-40B4-BE49-F238E27FC236}">
                <a16:creationId xmlns:a16="http://schemas.microsoft.com/office/drawing/2014/main" id="{DD682907-4C7C-404D-9415-443EB44C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467" y="17589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3BA53-B41C-4BB9-B110-83AE7DC31D8F}"/>
              </a:ext>
            </a:extLst>
          </p:cNvPr>
          <p:cNvSpPr txBox="1"/>
          <p:nvPr/>
        </p:nvSpPr>
        <p:spPr>
          <a:xfrm>
            <a:off x="253542" y="132910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III</a:t>
            </a:r>
            <a:r>
              <a:rPr lang="fr-FR" sz="3200" dirty="0"/>
              <a:t>. Notre solution – Ce qu’elle propose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717721-2388-4B89-9222-4B35A5605F58}"/>
              </a:ext>
            </a:extLst>
          </p:cNvPr>
          <p:cNvSpPr txBox="1"/>
          <p:nvPr/>
        </p:nvSpPr>
        <p:spPr>
          <a:xfrm>
            <a:off x="898385" y="1334503"/>
            <a:ext cx="1085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L’objectif principal de la mission est de convertir n’importe quel fichier XBRL fastidieux à analyser pour un spécialiste en un csv plus lisible.  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A46F62-F1E6-4054-8138-193D538C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00" y="2302990"/>
            <a:ext cx="4026918" cy="302807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3EE4AA-F5D4-4C45-81F3-729BC8369DC5}"/>
              </a:ext>
            </a:extLst>
          </p:cNvPr>
          <p:cNvSpPr txBox="1"/>
          <p:nvPr/>
        </p:nvSpPr>
        <p:spPr>
          <a:xfrm>
            <a:off x="1159496" y="5493904"/>
            <a:ext cx="331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Exemple de 2 pages sur 90 d’un rapport financier complet en entré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440CDA-B7FE-46EF-8C83-B64ACBE8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372" y="2597653"/>
            <a:ext cx="5359919" cy="235103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522D8A5-A032-4629-9F00-8742915F2067}"/>
              </a:ext>
            </a:extLst>
          </p:cNvPr>
          <p:cNvSpPr/>
          <p:nvPr/>
        </p:nvSpPr>
        <p:spPr>
          <a:xfrm>
            <a:off x="5209879" y="3680338"/>
            <a:ext cx="901831" cy="27337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C32854A-E6F5-4237-95F5-63AD7EE17C66}"/>
              </a:ext>
            </a:extLst>
          </p:cNvPr>
          <p:cNvSpPr txBox="1"/>
          <p:nvPr/>
        </p:nvSpPr>
        <p:spPr>
          <a:xfrm>
            <a:off x="7646708" y="5493903"/>
            <a:ext cx="331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Exemple d’une page CSV généré en sortie par notre algorithme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E72B95-D3DC-439D-B796-1EDAB854800E}"/>
              </a:ext>
            </a:extLst>
          </p:cNvPr>
          <p:cNvSpPr txBox="1"/>
          <p:nvPr/>
        </p:nvSpPr>
        <p:spPr>
          <a:xfrm>
            <a:off x="5060621" y="3953715"/>
            <a:ext cx="118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traitement</a:t>
            </a:r>
          </a:p>
        </p:txBody>
      </p:sp>
    </p:spTree>
    <p:extLst>
      <p:ext uri="{BB962C8B-B14F-4D97-AF65-F5344CB8AC3E}">
        <p14:creationId xmlns:p14="http://schemas.microsoft.com/office/powerpoint/2010/main" val="132409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7D5397B-E0E9-574C-B717-415A8229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/>
                </a:solidFill>
              </a:rPr>
              <a:t>III</a:t>
            </a:r>
            <a:r>
              <a:rPr lang="fr-FR" dirty="0"/>
              <a:t>. Notre solution – Processus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59086E-CAB9-8B47-A94F-BA44F603F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0DB75B1-DFB8-9C4C-98F8-72514E4BB7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22033" y="3774367"/>
            <a:ext cx="2916961" cy="13422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Conception d’une maquette pour IHM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Recherches et optimisation du notebook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62DD5AA3-8F99-F749-9E49-D35C90764F2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81087" y="3774340"/>
            <a:ext cx="3358297" cy="12017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Développement de l’application Dash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Réécriture du convertisseur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Déploiement sur le serveur</a:t>
            </a:r>
          </a:p>
          <a:p>
            <a:pPr marL="457200" indent="-457200">
              <a:buFont typeface="+mj-lt"/>
              <a:buAutoNum type="arabicPeriod"/>
            </a:pPr>
            <a:endParaRPr lang="fr-FR" sz="1800" dirty="0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DC513BBF-4846-D341-BAD6-EB989E20C50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74497" y="3815965"/>
            <a:ext cx="2905443" cy="22133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Analyse du notebook et prise en main du sujet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400" dirty="0">
                <a:solidFill>
                  <a:schemeClr val="accent6"/>
                </a:solidFill>
                <a:latin typeface="+mn-lt"/>
              </a:rPr>
              <a:t>Restructuration en projet GIT</a:t>
            </a:r>
          </a:p>
          <a:p>
            <a:pPr marL="457200" indent="-457200">
              <a:buFont typeface="+mj-lt"/>
              <a:buAutoNum type="arabicPeriod"/>
            </a:pPr>
            <a:endParaRPr lang="fr-FR" sz="1800" dirty="0"/>
          </a:p>
        </p:txBody>
      </p:sp>
      <p:graphicFrame>
        <p:nvGraphicFramePr>
          <p:cNvPr id="21" name="Espace réservé du contenu 20">
            <a:extLst>
              <a:ext uri="{FF2B5EF4-FFF2-40B4-BE49-F238E27FC236}">
                <a16:creationId xmlns:a16="http://schemas.microsoft.com/office/drawing/2014/main" id="{72E9BE6F-66AF-1649-AFA3-822B5EF714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358829"/>
              </p:ext>
            </p:extLst>
          </p:nvPr>
        </p:nvGraphicFramePr>
        <p:xfrm>
          <a:off x="852076" y="1621449"/>
          <a:ext cx="10306075" cy="120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905B62C-605D-0B4D-80E5-9C9A755E5D9B}"/>
              </a:ext>
            </a:extLst>
          </p:cNvPr>
          <p:cNvSpPr/>
          <p:nvPr/>
        </p:nvSpPr>
        <p:spPr>
          <a:xfrm>
            <a:off x="981141" y="3516312"/>
            <a:ext cx="3188584" cy="162948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98881D-1F3E-E444-8575-19A77EEE2A91}"/>
              </a:ext>
            </a:extLst>
          </p:cNvPr>
          <p:cNvSpPr/>
          <p:nvPr/>
        </p:nvSpPr>
        <p:spPr>
          <a:xfrm>
            <a:off x="4356437" y="3516312"/>
            <a:ext cx="3188584" cy="162948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0CDE3FC-88AB-034A-80C1-AA21AC94430A}"/>
              </a:ext>
            </a:extLst>
          </p:cNvPr>
          <p:cNvSpPr/>
          <p:nvPr/>
        </p:nvSpPr>
        <p:spPr>
          <a:xfrm>
            <a:off x="7815491" y="3487148"/>
            <a:ext cx="3188584" cy="16294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38ED10-2DDE-4640-A1D0-75406ED8F737}"/>
              </a:ext>
            </a:extLst>
          </p:cNvPr>
          <p:cNvCxnSpPr>
            <a:cxnSpLocks/>
          </p:cNvCxnSpPr>
          <p:nvPr/>
        </p:nvCxnSpPr>
        <p:spPr>
          <a:xfrm>
            <a:off x="2536432" y="2823213"/>
            <a:ext cx="0" cy="6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1138203-3F49-FE44-9FAF-5EF5CBCEAF1C}"/>
              </a:ext>
            </a:extLst>
          </p:cNvPr>
          <p:cNvCxnSpPr>
            <a:cxnSpLocks/>
          </p:cNvCxnSpPr>
          <p:nvPr/>
        </p:nvCxnSpPr>
        <p:spPr>
          <a:xfrm>
            <a:off x="5926302" y="2823213"/>
            <a:ext cx="0" cy="6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927C94D-0D4F-AC4D-9EC2-71715659B348}"/>
              </a:ext>
            </a:extLst>
          </p:cNvPr>
          <p:cNvCxnSpPr>
            <a:cxnSpLocks/>
          </p:cNvCxnSpPr>
          <p:nvPr/>
        </p:nvCxnSpPr>
        <p:spPr>
          <a:xfrm>
            <a:off x="9423264" y="2794049"/>
            <a:ext cx="0" cy="6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3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47DB9A-35EC-431E-B4CE-F06099420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389D90-06B7-4930-9AB2-368C04B612F2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3BA53-B41C-4BB9-B110-83AE7DC31D8F}"/>
              </a:ext>
            </a:extLst>
          </p:cNvPr>
          <p:cNvSpPr txBox="1"/>
          <p:nvPr/>
        </p:nvSpPr>
        <p:spPr>
          <a:xfrm>
            <a:off x="164438" y="151764"/>
            <a:ext cx="973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</a:rPr>
              <a:t>III</a:t>
            </a:r>
            <a:r>
              <a:rPr lang="fr-FR" sz="3200" dirty="0"/>
              <a:t>. Notre solution – Outils utilisés</a:t>
            </a:r>
          </a:p>
        </p:txBody>
      </p:sp>
      <p:pic>
        <p:nvPicPr>
          <p:cNvPr id="1028" name="Picture 4" descr="Python Logo - Marques et logos: histoire et signification | PNG">
            <a:extLst>
              <a:ext uri="{FF2B5EF4-FFF2-40B4-BE49-F238E27FC236}">
                <a16:creationId xmlns:a16="http://schemas.microsoft.com/office/drawing/2014/main" id="{E8F9CAE7-D343-49F1-9359-7EA93F2E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55" y="2169245"/>
            <a:ext cx="2215687" cy="12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8CD19E-F4D6-4380-9A65-F39F51AC3C4E}"/>
              </a:ext>
            </a:extLst>
          </p:cNvPr>
          <p:cNvSpPr txBox="1"/>
          <p:nvPr/>
        </p:nvSpPr>
        <p:spPr>
          <a:xfrm>
            <a:off x="193445" y="3410147"/>
            <a:ext cx="369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Langage de programmation utilisé : python 3.8</a:t>
            </a:r>
          </a:p>
        </p:txBody>
      </p:sp>
      <p:pic>
        <p:nvPicPr>
          <p:cNvPr id="1030" name="Picture 6" descr="RAPIDS + Plotly Dash | RAPIDS">
            <a:extLst>
              <a:ext uri="{FF2B5EF4-FFF2-40B4-BE49-F238E27FC236}">
                <a16:creationId xmlns:a16="http://schemas.microsoft.com/office/drawing/2014/main" id="{556C37B6-75B6-4BE7-BB60-A23FE83EE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7" b="23574"/>
          <a:stretch/>
        </p:blipFill>
        <p:spPr bwMode="auto">
          <a:xfrm>
            <a:off x="4674858" y="2169245"/>
            <a:ext cx="2466975" cy="11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A04303B5-0F35-42E4-BA0E-B1C907A7B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751" y="3410147"/>
            <a:ext cx="40391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Dash est un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framework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Python pour la création d'applications d'analyse Web.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CE9E575-BD2C-4DB6-AF55-95B35C6B8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92" y="1920171"/>
            <a:ext cx="2422253" cy="1369784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43061AFE-CBFC-4191-B15F-643F25857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330" y="3410147"/>
            <a:ext cx="38522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Pour la gestion de projet, nous avons hébergé le projet sur  GitHub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/>
              <a:t>(https://github.com/abens97/FinHarmony)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9947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3A458F4-CDBB-40AB-9D70-CE51F141F2FE}">
  <we:reference id="wa104379279" version="2.1.0.0" store="fr-FR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BC2B4D7-5736-42CF-A825-2FBD8E4E69D4}">
  <we:reference id="wa104178141" version="4.3.3.0" store="fr-FR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793</Words>
  <Application>Microsoft Macintosh PowerPoint</Application>
  <PresentationFormat>Grand écran</PresentationFormat>
  <Paragraphs>141</Paragraphs>
  <Slides>13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Wingdings</vt:lpstr>
      <vt:lpstr>Thème Office</vt:lpstr>
      <vt:lpstr>Knowledge Management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Notre solution – Processus </vt:lpstr>
      <vt:lpstr>Présentation PowerPoint</vt:lpstr>
      <vt:lpstr>Présentation PowerPoint</vt:lpstr>
      <vt:lpstr>Présentation PowerPoint</vt:lpstr>
      <vt:lpstr>Présentation PowerPoint</vt:lpstr>
      <vt:lpstr>V. 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Drouillard</dc:creator>
  <cp:lastModifiedBy>Amine Bensouda</cp:lastModifiedBy>
  <cp:revision>77</cp:revision>
  <cp:lastPrinted>2019-09-08T14:35:45Z</cp:lastPrinted>
  <dcterms:created xsi:type="dcterms:W3CDTF">2019-09-08T12:34:34Z</dcterms:created>
  <dcterms:modified xsi:type="dcterms:W3CDTF">2021-06-11T09:11:43Z</dcterms:modified>
</cp:coreProperties>
</file>